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6"/>
  </p:notesMasterIdLst>
  <p:sldIdLst>
    <p:sldId id="256" r:id="rId2"/>
    <p:sldId id="311" r:id="rId3"/>
    <p:sldId id="428" r:id="rId4"/>
    <p:sldId id="429" r:id="rId5"/>
    <p:sldId id="431" r:id="rId6"/>
    <p:sldId id="439" r:id="rId7"/>
    <p:sldId id="438" r:id="rId8"/>
    <p:sldId id="437" r:id="rId9"/>
    <p:sldId id="444" r:id="rId10"/>
    <p:sldId id="445" r:id="rId11"/>
    <p:sldId id="446" r:id="rId12"/>
    <p:sldId id="317" r:id="rId13"/>
    <p:sldId id="447" r:id="rId14"/>
    <p:sldId id="433" r:id="rId15"/>
    <p:sldId id="434" r:id="rId16"/>
    <p:sldId id="356" r:id="rId17"/>
    <p:sldId id="388" r:id="rId18"/>
    <p:sldId id="322" r:id="rId19"/>
    <p:sldId id="404" r:id="rId20"/>
    <p:sldId id="436" r:id="rId21"/>
    <p:sldId id="408" r:id="rId22"/>
    <p:sldId id="442" r:id="rId23"/>
    <p:sldId id="443" r:id="rId24"/>
    <p:sldId id="367" r:id="rId25"/>
  </p:sldIdLst>
  <p:sldSz cx="12192000" cy="6858000"/>
  <p:notesSz cx="6797675" cy="9926638"/>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FF"/>
    <a:srgbClr val="CCFFCC"/>
    <a:srgbClr val="621132"/>
    <a:srgbClr val="9D2449"/>
    <a:srgbClr val="B38E5D"/>
    <a:srgbClr val="F1C1D0"/>
    <a:srgbClr val="D4C19C"/>
    <a:srgbClr val="ECAAB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10" autoAdjust="0"/>
    <p:restoredTop sz="95885"/>
  </p:normalViewPr>
  <p:slideViewPr>
    <p:cSldViewPr snapToGrid="0" snapToObjects="1">
      <p:cViewPr varScale="1">
        <p:scale>
          <a:sx n="66" d="100"/>
          <a:sy n="66" d="100"/>
        </p:scale>
        <p:origin x="1042" y="55"/>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45659" cy="498055"/>
          </a:xfrm>
          <a:prstGeom prst="rect">
            <a:avLst/>
          </a:prstGeom>
        </p:spPr>
        <p:txBody>
          <a:bodyPr vert="horz" lIns="93177" tIns="46589" rIns="93177" bIns="46589" rtlCol="0"/>
          <a:lstStyle>
            <a:lvl1pPr algn="l">
              <a:defRPr sz="1200"/>
            </a:lvl1pPr>
          </a:lstStyle>
          <a:p>
            <a:endParaRPr lang="en-US"/>
          </a:p>
        </p:txBody>
      </p:sp>
      <p:sp>
        <p:nvSpPr>
          <p:cNvPr id="3" name="Marcador de fecha 2"/>
          <p:cNvSpPr>
            <a:spLocks noGrp="1"/>
          </p:cNvSpPr>
          <p:nvPr>
            <p:ph type="dt" idx="1"/>
          </p:nvPr>
        </p:nvSpPr>
        <p:spPr>
          <a:xfrm>
            <a:off x="3850443" y="0"/>
            <a:ext cx="2945659" cy="498055"/>
          </a:xfrm>
          <a:prstGeom prst="rect">
            <a:avLst/>
          </a:prstGeom>
        </p:spPr>
        <p:txBody>
          <a:bodyPr vert="horz" lIns="93177" tIns="46589" rIns="93177" bIns="46589" rtlCol="0"/>
          <a:lstStyle>
            <a:lvl1pPr algn="r">
              <a:defRPr sz="1200"/>
            </a:lvl1pPr>
          </a:lstStyle>
          <a:p>
            <a:fld id="{40E345E5-69E5-46CA-B395-52A6421A2A3D}" type="datetimeFigureOut">
              <a:rPr lang="en-US" smtClean="0"/>
              <a:t>5/25/2025</a:t>
            </a:fld>
            <a:endParaRPr lang="en-US"/>
          </a:p>
        </p:txBody>
      </p:sp>
      <p:sp>
        <p:nvSpPr>
          <p:cNvPr id="4" name="Marcador de imagen de diapositiva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3177" tIns="46589" rIns="93177" bIns="46589" rtlCol="0" anchor="ctr"/>
          <a:lstStyle/>
          <a:p>
            <a:endParaRPr lang="en-US"/>
          </a:p>
        </p:txBody>
      </p:sp>
      <p:sp>
        <p:nvSpPr>
          <p:cNvPr id="5" name="Marcador de notas 4"/>
          <p:cNvSpPr>
            <a:spLocks noGrp="1"/>
          </p:cNvSpPr>
          <p:nvPr>
            <p:ph type="body" sz="quarter" idx="3"/>
          </p:nvPr>
        </p:nvSpPr>
        <p:spPr>
          <a:xfrm>
            <a:off x="679768" y="4777194"/>
            <a:ext cx="5438140" cy="3908614"/>
          </a:xfrm>
          <a:prstGeom prst="rect">
            <a:avLst/>
          </a:prstGeom>
        </p:spPr>
        <p:txBody>
          <a:bodyPr vert="horz" lIns="93177" tIns="46589" rIns="93177" bIns="46589" rtlCol="0"/>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6" name="Marcador de pie de página 5"/>
          <p:cNvSpPr>
            <a:spLocks noGrp="1"/>
          </p:cNvSpPr>
          <p:nvPr>
            <p:ph type="ftr" sz="quarter" idx="4"/>
          </p:nvPr>
        </p:nvSpPr>
        <p:spPr>
          <a:xfrm>
            <a:off x="0" y="9428584"/>
            <a:ext cx="2945659" cy="498054"/>
          </a:xfrm>
          <a:prstGeom prst="rect">
            <a:avLst/>
          </a:prstGeom>
        </p:spPr>
        <p:txBody>
          <a:bodyPr vert="horz" lIns="93177" tIns="46589" rIns="93177" bIns="46589" rtlCol="0" anchor="b"/>
          <a:lstStyle>
            <a:lvl1pPr algn="l">
              <a:defRPr sz="1200"/>
            </a:lvl1pPr>
          </a:lstStyle>
          <a:p>
            <a:endParaRPr lang="en-US"/>
          </a:p>
        </p:txBody>
      </p:sp>
      <p:sp>
        <p:nvSpPr>
          <p:cNvPr id="7" name="Marcador de número de diapositiva 6"/>
          <p:cNvSpPr>
            <a:spLocks noGrp="1"/>
          </p:cNvSpPr>
          <p:nvPr>
            <p:ph type="sldNum" sz="quarter" idx="5"/>
          </p:nvPr>
        </p:nvSpPr>
        <p:spPr>
          <a:xfrm>
            <a:off x="3850443" y="9428584"/>
            <a:ext cx="2945659" cy="498054"/>
          </a:xfrm>
          <a:prstGeom prst="rect">
            <a:avLst/>
          </a:prstGeom>
        </p:spPr>
        <p:txBody>
          <a:bodyPr vert="horz" lIns="93177" tIns="46589" rIns="93177" bIns="46589" rtlCol="0" anchor="b"/>
          <a:lstStyle>
            <a:lvl1pPr algn="r">
              <a:defRPr sz="1200"/>
            </a:lvl1pPr>
          </a:lstStyle>
          <a:p>
            <a:fld id="{CF85A3B2-6601-44E5-AE42-D842DC1A672C}" type="slidenum">
              <a:rPr lang="en-US" smtClean="0"/>
              <a:t>‹Nº›</a:t>
            </a:fld>
            <a:endParaRPr lang="en-US"/>
          </a:p>
        </p:txBody>
      </p:sp>
    </p:spTree>
    <p:extLst>
      <p:ext uri="{BB962C8B-B14F-4D97-AF65-F5344CB8AC3E}">
        <p14:creationId xmlns:p14="http://schemas.microsoft.com/office/powerpoint/2010/main" val="38332049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422275" y="1241425"/>
            <a:ext cx="5953125" cy="3349625"/>
          </a:xfrm>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CF85A3B2-6601-44E5-AE42-D842DC1A672C}" type="slidenum">
              <a:rPr lang="en-US" smtClean="0"/>
              <a:t>2</a:t>
            </a:fld>
            <a:endParaRPr lang="en-US"/>
          </a:p>
        </p:txBody>
      </p:sp>
    </p:spTree>
    <p:extLst>
      <p:ext uri="{BB962C8B-B14F-4D97-AF65-F5344CB8AC3E}">
        <p14:creationId xmlns:p14="http://schemas.microsoft.com/office/powerpoint/2010/main" val="14894907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422275" y="1241425"/>
            <a:ext cx="5953125" cy="3349625"/>
          </a:xfrm>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CF85A3B2-6601-44E5-AE42-D842DC1A672C}" type="slidenum">
              <a:rPr lang="en-US" smtClean="0"/>
              <a:t>11</a:t>
            </a:fld>
            <a:endParaRPr lang="en-US"/>
          </a:p>
        </p:txBody>
      </p:sp>
    </p:spTree>
    <p:extLst>
      <p:ext uri="{BB962C8B-B14F-4D97-AF65-F5344CB8AC3E}">
        <p14:creationId xmlns:p14="http://schemas.microsoft.com/office/powerpoint/2010/main" val="488133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422275" y="1241425"/>
            <a:ext cx="5953125" cy="3349625"/>
          </a:xfrm>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CF85A3B2-6601-44E5-AE42-D842DC1A672C}" type="slidenum">
              <a:rPr lang="en-US" smtClean="0"/>
              <a:t>12</a:t>
            </a:fld>
            <a:endParaRPr lang="en-US"/>
          </a:p>
        </p:txBody>
      </p:sp>
    </p:spTree>
    <p:extLst>
      <p:ext uri="{BB962C8B-B14F-4D97-AF65-F5344CB8AC3E}">
        <p14:creationId xmlns:p14="http://schemas.microsoft.com/office/powerpoint/2010/main" val="27513820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422275" y="1241425"/>
            <a:ext cx="5953125" cy="3349625"/>
          </a:xfrm>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CF85A3B2-6601-44E5-AE42-D842DC1A672C}" type="slidenum">
              <a:rPr lang="en-US" smtClean="0"/>
              <a:t>18</a:t>
            </a:fld>
            <a:endParaRPr lang="en-US"/>
          </a:p>
        </p:txBody>
      </p:sp>
    </p:spTree>
    <p:extLst>
      <p:ext uri="{BB962C8B-B14F-4D97-AF65-F5344CB8AC3E}">
        <p14:creationId xmlns:p14="http://schemas.microsoft.com/office/powerpoint/2010/main" val="18427864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422275" y="1241425"/>
            <a:ext cx="5953125" cy="3349625"/>
          </a:xfrm>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CF85A3B2-6601-44E5-AE42-D842DC1A672C}" type="slidenum">
              <a:rPr lang="en-US" smtClean="0"/>
              <a:t>19</a:t>
            </a:fld>
            <a:endParaRPr lang="en-US"/>
          </a:p>
        </p:txBody>
      </p:sp>
    </p:spTree>
    <p:extLst>
      <p:ext uri="{BB962C8B-B14F-4D97-AF65-F5344CB8AC3E}">
        <p14:creationId xmlns:p14="http://schemas.microsoft.com/office/powerpoint/2010/main" val="9052484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126875-AE26-3AA6-AA5F-839CB8D7EB3F}"/>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CA8C3B33-A222-4104-A1C2-E98FFB232525}"/>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4ACFDF0B-7176-534C-B56A-323AEF990567}"/>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8C689A2C-A803-93B4-F36F-BB6CBB50ECC6}"/>
              </a:ext>
            </a:extLst>
          </p:cNvPr>
          <p:cNvSpPr>
            <a:spLocks noGrp="1"/>
          </p:cNvSpPr>
          <p:nvPr>
            <p:ph type="sldNum" sz="quarter" idx="10"/>
          </p:nvPr>
        </p:nvSpPr>
        <p:spPr/>
        <p:txBody>
          <a:bodyPr/>
          <a:lstStyle/>
          <a:p>
            <a:fld id="{CF85A3B2-6601-44E5-AE42-D842DC1A672C}" type="slidenum">
              <a:rPr lang="en-US" smtClean="0"/>
              <a:t>20</a:t>
            </a:fld>
            <a:endParaRPr lang="en-US"/>
          </a:p>
        </p:txBody>
      </p:sp>
    </p:spTree>
    <p:extLst>
      <p:ext uri="{BB962C8B-B14F-4D97-AF65-F5344CB8AC3E}">
        <p14:creationId xmlns:p14="http://schemas.microsoft.com/office/powerpoint/2010/main" val="40076635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422275" y="1241425"/>
            <a:ext cx="5953125" cy="3349625"/>
          </a:xfrm>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CF85A3B2-6601-44E5-AE42-D842DC1A672C}" type="slidenum">
              <a:rPr lang="en-US" smtClean="0"/>
              <a:t>21</a:t>
            </a:fld>
            <a:endParaRPr lang="en-US"/>
          </a:p>
        </p:txBody>
      </p:sp>
    </p:spTree>
    <p:extLst>
      <p:ext uri="{BB962C8B-B14F-4D97-AF65-F5344CB8AC3E}">
        <p14:creationId xmlns:p14="http://schemas.microsoft.com/office/powerpoint/2010/main" val="1360839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CAD5E1-19DA-9844-5301-FFD23EA58416}"/>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A3DE7FEE-2AC9-2040-30FF-04F2125F999A}"/>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302FE918-D7EB-9900-9E26-A226802AF622}"/>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A8FF30D3-45EF-387F-5BF6-6188CD66BB9B}"/>
              </a:ext>
            </a:extLst>
          </p:cNvPr>
          <p:cNvSpPr>
            <a:spLocks noGrp="1"/>
          </p:cNvSpPr>
          <p:nvPr>
            <p:ph type="sldNum" sz="quarter" idx="10"/>
          </p:nvPr>
        </p:nvSpPr>
        <p:spPr/>
        <p:txBody>
          <a:bodyPr/>
          <a:lstStyle/>
          <a:p>
            <a:fld id="{CF85A3B2-6601-44E5-AE42-D842DC1A672C}" type="slidenum">
              <a:rPr lang="en-US" smtClean="0"/>
              <a:t>22</a:t>
            </a:fld>
            <a:endParaRPr lang="en-US"/>
          </a:p>
        </p:txBody>
      </p:sp>
    </p:spTree>
    <p:extLst>
      <p:ext uri="{BB962C8B-B14F-4D97-AF65-F5344CB8AC3E}">
        <p14:creationId xmlns:p14="http://schemas.microsoft.com/office/powerpoint/2010/main" val="38532326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ECF497-6E9C-D199-C8C0-A9B896466C9F}"/>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A8804FA8-13FF-CC95-89CC-37257A9FA68C}"/>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0024482B-70EE-5643-6631-85ABBC9FFF8B}"/>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544D938E-1ECC-D5C0-F57B-0A9CC0840C48}"/>
              </a:ext>
            </a:extLst>
          </p:cNvPr>
          <p:cNvSpPr>
            <a:spLocks noGrp="1"/>
          </p:cNvSpPr>
          <p:nvPr>
            <p:ph type="sldNum" sz="quarter" idx="10"/>
          </p:nvPr>
        </p:nvSpPr>
        <p:spPr/>
        <p:txBody>
          <a:bodyPr/>
          <a:lstStyle/>
          <a:p>
            <a:fld id="{CF85A3B2-6601-44E5-AE42-D842DC1A672C}" type="slidenum">
              <a:rPr lang="en-US" smtClean="0"/>
              <a:t>23</a:t>
            </a:fld>
            <a:endParaRPr lang="en-US"/>
          </a:p>
        </p:txBody>
      </p:sp>
    </p:spTree>
    <p:extLst>
      <p:ext uri="{BB962C8B-B14F-4D97-AF65-F5344CB8AC3E}">
        <p14:creationId xmlns:p14="http://schemas.microsoft.com/office/powerpoint/2010/main" val="598790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F77FD4-9F63-10CF-1B36-D56A102B7CAC}"/>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3264F971-D5E1-AD88-F2F8-F22A2DFF60D8}"/>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98F3824D-C6C6-94E9-9D6F-9A10DBA74E66}"/>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999EE274-856C-C6A0-AC61-1B1A0EE62CBC}"/>
              </a:ext>
            </a:extLst>
          </p:cNvPr>
          <p:cNvSpPr>
            <a:spLocks noGrp="1"/>
          </p:cNvSpPr>
          <p:nvPr>
            <p:ph type="sldNum" sz="quarter" idx="10"/>
          </p:nvPr>
        </p:nvSpPr>
        <p:spPr/>
        <p:txBody>
          <a:bodyPr/>
          <a:lstStyle/>
          <a:p>
            <a:fld id="{CF85A3B2-6601-44E5-AE42-D842DC1A672C}" type="slidenum">
              <a:rPr lang="en-US" smtClean="0"/>
              <a:t>3</a:t>
            </a:fld>
            <a:endParaRPr lang="en-US"/>
          </a:p>
        </p:txBody>
      </p:sp>
    </p:spTree>
    <p:extLst>
      <p:ext uri="{BB962C8B-B14F-4D97-AF65-F5344CB8AC3E}">
        <p14:creationId xmlns:p14="http://schemas.microsoft.com/office/powerpoint/2010/main" val="35264072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AFBBF6-11E6-0F07-03CC-085A5B3E5FB6}"/>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57325EC3-EAD8-8C76-EBCB-ED360CBA9268}"/>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3E39117D-8150-5082-67FE-02C5C373DA84}"/>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9378EAC2-17E2-C59B-FDE5-794CD8F5E23C}"/>
              </a:ext>
            </a:extLst>
          </p:cNvPr>
          <p:cNvSpPr>
            <a:spLocks noGrp="1"/>
          </p:cNvSpPr>
          <p:nvPr>
            <p:ph type="sldNum" sz="quarter" idx="10"/>
          </p:nvPr>
        </p:nvSpPr>
        <p:spPr/>
        <p:txBody>
          <a:bodyPr/>
          <a:lstStyle/>
          <a:p>
            <a:fld id="{CF85A3B2-6601-44E5-AE42-D842DC1A672C}" type="slidenum">
              <a:rPr lang="en-US" smtClean="0"/>
              <a:t>4</a:t>
            </a:fld>
            <a:endParaRPr lang="en-US"/>
          </a:p>
        </p:txBody>
      </p:sp>
    </p:spTree>
    <p:extLst>
      <p:ext uri="{BB962C8B-B14F-4D97-AF65-F5344CB8AC3E}">
        <p14:creationId xmlns:p14="http://schemas.microsoft.com/office/powerpoint/2010/main" val="10391168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E8C9D8-81AA-E11A-92B4-B9ED23F81CED}"/>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C38FD1C4-4E3A-1257-E2C0-290B205DFC9A}"/>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4E38E35E-385B-750C-39AF-1C2E77E9E228}"/>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C0A06606-79B0-C47F-A892-1680F2FD307F}"/>
              </a:ext>
            </a:extLst>
          </p:cNvPr>
          <p:cNvSpPr>
            <a:spLocks noGrp="1"/>
          </p:cNvSpPr>
          <p:nvPr>
            <p:ph type="sldNum" sz="quarter" idx="10"/>
          </p:nvPr>
        </p:nvSpPr>
        <p:spPr/>
        <p:txBody>
          <a:bodyPr/>
          <a:lstStyle/>
          <a:p>
            <a:fld id="{CF85A3B2-6601-44E5-AE42-D842DC1A672C}" type="slidenum">
              <a:rPr lang="en-US" smtClean="0"/>
              <a:t>5</a:t>
            </a:fld>
            <a:endParaRPr lang="en-US"/>
          </a:p>
        </p:txBody>
      </p:sp>
    </p:spTree>
    <p:extLst>
      <p:ext uri="{BB962C8B-B14F-4D97-AF65-F5344CB8AC3E}">
        <p14:creationId xmlns:p14="http://schemas.microsoft.com/office/powerpoint/2010/main" val="28049123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7984D4-EE13-846D-5EE3-CC92A345D40D}"/>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5941F636-1321-B4CF-7982-3D41908AEF75}"/>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BA8368BD-74E3-B298-070E-C149513D9255}"/>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A774A79F-6D6B-61DD-9D9C-00C25C0A6728}"/>
              </a:ext>
            </a:extLst>
          </p:cNvPr>
          <p:cNvSpPr>
            <a:spLocks noGrp="1"/>
          </p:cNvSpPr>
          <p:nvPr>
            <p:ph type="sldNum" sz="quarter" idx="10"/>
          </p:nvPr>
        </p:nvSpPr>
        <p:spPr/>
        <p:txBody>
          <a:bodyPr/>
          <a:lstStyle/>
          <a:p>
            <a:fld id="{CF85A3B2-6601-44E5-AE42-D842DC1A672C}" type="slidenum">
              <a:rPr lang="en-US" smtClean="0"/>
              <a:t>6</a:t>
            </a:fld>
            <a:endParaRPr lang="en-US"/>
          </a:p>
        </p:txBody>
      </p:sp>
    </p:spTree>
    <p:extLst>
      <p:ext uri="{BB962C8B-B14F-4D97-AF65-F5344CB8AC3E}">
        <p14:creationId xmlns:p14="http://schemas.microsoft.com/office/powerpoint/2010/main" val="744337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9BAA48-CCA3-68DA-223F-24FAA0DFC17E}"/>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55231ACF-5A08-A2CE-CCAB-0F7BF2483EBD}"/>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4D2EC3EF-AE8E-1A2A-31F6-739F27147B5F}"/>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EB820954-C9C1-55DE-A7E8-9227F7C8E070}"/>
              </a:ext>
            </a:extLst>
          </p:cNvPr>
          <p:cNvSpPr>
            <a:spLocks noGrp="1"/>
          </p:cNvSpPr>
          <p:nvPr>
            <p:ph type="sldNum" sz="quarter" idx="10"/>
          </p:nvPr>
        </p:nvSpPr>
        <p:spPr/>
        <p:txBody>
          <a:bodyPr/>
          <a:lstStyle/>
          <a:p>
            <a:fld id="{CF85A3B2-6601-44E5-AE42-D842DC1A672C}" type="slidenum">
              <a:rPr lang="en-US" smtClean="0"/>
              <a:t>7</a:t>
            </a:fld>
            <a:endParaRPr lang="en-US"/>
          </a:p>
        </p:txBody>
      </p:sp>
    </p:spTree>
    <p:extLst>
      <p:ext uri="{BB962C8B-B14F-4D97-AF65-F5344CB8AC3E}">
        <p14:creationId xmlns:p14="http://schemas.microsoft.com/office/powerpoint/2010/main" val="2384524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023A57-BD98-E44F-9C6A-50B6744DC2BF}"/>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8E121DD6-E6D0-4B94-E1F8-E09FFD4C8715}"/>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0655EF61-BA7B-D38F-4156-A56330E67F24}"/>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62FB907D-7721-6071-CE18-0BA874D91ED0}"/>
              </a:ext>
            </a:extLst>
          </p:cNvPr>
          <p:cNvSpPr>
            <a:spLocks noGrp="1"/>
          </p:cNvSpPr>
          <p:nvPr>
            <p:ph type="sldNum" sz="quarter" idx="10"/>
          </p:nvPr>
        </p:nvSpPr>
        <p:spPr/>
        <p:txBody>
          <a:bodyPr/>
          <a:lstStyle/>
          <a:p>
            <a:fld id="{CF85A3B2-6601-44E5-AE42-D842DC1A672C}" type="slidenum">
              <a:rPr lang="en-US" smtClean="0"/>
              <a:t>8</a:t>
            </a:fld>
            <a:endParaRPr lang="en-US"/>
          </a:p>
        </p:txBody>
      </p:sp>
    </p:spTree>
    <p:extLst>
      <p:ext uri="{BB962C8B-B14F-4D97-AF65-F5344CB8AC3E}">
        <p14:creationId xmlns:p14="http://schemas.microsoft.com/office/powerpoint/2010/main" val="1831898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63CD3E-1ED5-0EA6-C567-76558BDEFA09}"/>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A00049CE-C073-17C9-2260-6090700A3CA1}"/>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823B76CE-C174-258D-9FD1-05F16C82A589}"/>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C8EA4EB1-4CC1-7C4A-F055-A7B5453BC79A}"/>
              </a:ext>
            </a:extLst>
          </p:cNvPr>
          <p:cNvSpPr>
            <a:spLocks noGrp="1"/>
          </p:cNvSpPr>
          <p:nvPr>
            <p:ph type="sldNum" sz="quarter" idx="10"/>
          </p:nvPr>
        </p:nvSpPr>
        <p:spPr/>
        <p:txBody>
          <a:bodyPr/>
          <a:lstStyle/>
          <a:p>
            <a:fld id="{CF85A3B2-6601-44E5-AE42-D842DC1A672C}" type="slidenum">
              <a:rPr lang="en-US" smtClean="0"/>
              <a:t>9</a:t>
            </a:fld>
            <a:endParaRPr lang="en-US"/>
          </a:p>
        </p:txBody>
      </p:sp>
    </p:spTree>
    <p:extLst>
      <p:ext uri="{BB962C8B-B14F-4D97-AF65-F5344CB8AC3E}">
        <p14:creationId xmlns:p14="http://schemas.microsoft.com/office/powerpoint/2010/main" val="2500610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66305D-3E1A-47A8-ECD4-454B43205835}"/>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AC45824C-5B02-8132-8BC9-04A825A2656A}"/>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E3BDEC16-2D5C-D4EA-3CA6-1CFD57539704}"/>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CFA690EF-9470-26D1-800E-CDB9A409267B}"/>
              </a:ext>
            </a:extLst>
          </p:cNvPr>
          <p:cNvSpPr>
            <a:spLocks noGrp="1"/>
          </p:cNvSpPr>
          <p:nvPr>
            <p:ph type="sldNum" sz="quarter" idx="10"/>
          </p:nvPr>
        </p:nvSpPr>
        <p:spPr/>
        <p:txBody>
          <a:bodyPr/>
          <a:lstStyle/>
          <a:p>
            <a:fld id="{CF85A3B2-6601-44E5-AE42-D842DC1A672C}" type="slidenum">
              <a:rPr lang="en-US" smtClean="0"/>
              <a:t>10</a:t>
            </a:fld>
            <a:endParaRPr lang="en-US"/>
          </a:p>
        </p:txBody>
      </p:sp>
    </p:spTree>
    <p:extLst>
      <p:ext uri="{BB962C8B-B14F-4D97-AF65-F5344CB8AC3E}">
        <p14:creationId xmlns:p14="http://schemas.microsoft.com/office/powerpoint/2010/main" val="24049593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59C48C-D953-9A14-3043-FA4929D42DD3}"/>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MX"/>
          </a:p>
        </p:txBody>
      </p:sp>
      <p:sp>
        <p:nvSpPr>
          <p:cNvPr id="3" name="Subtítulo 2">
            <a:extLst>
              <a:ext uri="{FF2B5EF4-FFF2-40B4-BE49-F238E27FC236}">
                <a16:creationId xmlns:a16="http://schemas.microsoft.com/office/drawing/2014/main" id="{ADF468AF-227C-98C6-1A05-DEDA204A3E14}"/>
              </a:ext>
            </a:extLst>
          </p:cNvPr>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s-ES"/>
              <a:t>Haga clic para modificar el estilo de subtítulo del patrón</a:t>
            </a:r>
            <a:endParaRPr lang="es-MX"/>
          </a:p>
        </p:txBody>
      </p:sp>
      <p:sp>
        <p:nvSpPr>
          <p:cNvPr id="4" name="Marcador de fecha 3">
            <a:extLst>
              <a:ext uri="{FF2B5EF4-FFF2-40B4-BE49-F238E27FC236}">
                <a16:creationId xmlns:a16="http://schemas.microsoft.com/office/drawing/2014/main" id="{A994B680-C610-1D86-AFCC-1F27A57CCD63}"/>
              </a:ext>
            </a:extLst>
          </p:cNvPr>
          <p:cNvSpPr>
            <a:spLocks noGrp="1"/>
          </p:cNvSpPr>
          <p:nvPr>
            <p:ph type="dt" sz="half" idx="10"/>
          </p:nvPr>
        </p:nvSpPr>
        <p:spPr/>
        <p:txBody>
          <a:bodyPr/>
          <a:lstStyle/>
          <a:p>
            <a:fld id="{BBE7FA57-C585-244B-8F83-9BDCE76C2BCF}" type="datetimeFigureOut">
              <a:rPr lang="es-ES_tradnl" smtClean="0"/>
              <a:t>25/05/2025</a:t>
            </a:fld>
            <a:endParaRPr lang="es-ES_tradnl"/>
          </a:p>
        </p:txBody>
      </p:sp>
      <p:sp>
        <p:nvSpPr>
          <p:cNvPr id="5" name="Marcador de pie de página 4">
            <a:extLst>
              <a:ext uri="{FF2B5EF4-FFF2-40B4-BE49-F238E27FC236}">
                <a16:creationId xmlns:a16="http://schemas.microsoft.com/office/drawing/2014/main" id="{82BD8B60-3BB5-A4A8-678E-452765E7E772}"/>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C5311CE2-F2C5-7C25-DE22-0E6C2D1CCDDC}"/>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36605748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F2EF974-4DC3-F7D3-C3A4-07DE54BD7F6B}"/>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C68CEC41-D223-8837-2328-C8BC41C0FEDA}"/>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C6C32FF6-5806-C4A7-CC99-FC7AF4E635BA}"/>
              </a:ext>
            </a:extLst>
          </p:cNvPr>
          <p:cNvSpPr>
            <a:spLocks noGrp="1"/>
          </p:cNvSpPr>
          <p:nvPr>
            <p:ph type="dt" sz="half" idx="10"/>
          </p:nvPr>
        </p:nvSpPr>
        <p:spPr/>
        <p:txBody>
          <a:bodyPr/>
          <a:lstStyle/>
          <a:p>
            <a:fld id="{BBE7FA57-C585-244B-8F83-9BDCE76C2BCF}" type="datetimeFigureOut">
              <a:rPr lang="es-ES_tradnl" smtClean="0"/>
              <a:t>25/05/2025</a:t>
            </a:fld>
            <a:endParaRPr lang="es-ES_tradnl"/>
          </a:p>
        </p:txBody>
      </p:sp>
      <p:sp>
        <p:nvSpPr>
          <p:cNvPr id="5" name="Marcador de pie de página 4">
            <a:extLst>
              <a:ext uri="{FF2B5EF4-FFF2-40B4-BE49-F238E27FC236}">
                <a16:creationId xmlns:a16="http://schemas.microsoft.com/office/drawing/2014/main" id="{DEE1A1D4-4F03-CAEF-6396-50F4458E11A6}"/>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4F98FC14-3320-28A4-2842-81932ABD5502}"/>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10091602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41686FC5-B764-D296-11FA-5BA34EA85623}"/>
              </a:ext>
            </a:extLst>
          </p:cNvPr>
          <p:cNvSpPr>
            <a:spLocks noGrp="1"/>
          </p:cNvSpPr>
          <p:nvPr>
            <p:ph type="title" orient="vert"/>
          </p:nvPr>
        </p:nvSpPr>
        <p:spPr>
          <a:xfrm>
            <a:off x="8724901" y="365125"/>
            <a:ext cx="2628900" cy="5811838"/>
          </a:xfrm>
        </p:spPr>
        <p:txBody>
          <a:bodyPr vert="eaVert"/>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313FBDD8-0E87-0F4D-677D-441ABF82DCF9}"/>
              </a:ext>
            </a:extLst>
          </p:cNvPr>
          <p:cNvSpPr>
            <a:spLocks noGrp="1"/>
          </p:cNvSpPr>
          <p:nvPr>
            <p:ph type="body" orient="vert" idx="1"/>
          </p:nvPr>
        </p:nvSpPr>
        <p:spPr>
          <a:xfrm>
            <a:off x="838201"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FCB5BB50-1F16-C167-B47B-34EC3E063A58}"/>
              </a:ext>
            </a:extLst>
          </p:cNvPr>
          <p:cNvSpPr>
            <a:spLocks noGrp="1"/>
          </p:cNvSpPr>
          <p:nvPr>
            <p:ph type="dt" sz="half" idx="10"/>
          </p:nvPr>
        </p:nvSpPr>
        <p:spPr/>
        <p:txBody>
          <a:bodyPr/>
          <a:lstStyle/>
          <a:p>
            <a:fld id="{BBE7FA57-C585-244B-8F83-9BDCE76C2BCF}" type="datetimeFigureOut">
              <a:rPr lang="es-ES_tradnl" smtClean="0"/>
              <a:t>25/05/2025</a:t>
            </a:fld>
            <a:endParaRPr lang="es-ES_tradnl"/>
          </a:p>
        </p:txBody>
      </p:sp>
      <p:sp>
        <p:nvSpPr>
          <p:cNvPr id="5" name="Marcador de pie de página 4">
            <a:extLst>
              <a:ext uri="{FF2B5EF4-FFF2-40B4-BE49-F238E27FC236}">
                <a16:creationId xmlns:a16="http://schemas.microsoft.com/office/drawing/2014/main" id="{E08342ED-92F7-BB01-382A-DA63ED081C0C}"/>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A9F587ED-1B8A-C538-D387-32F059D9A2BE}"/>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12414819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F933852-7D84-26AD-01AB-51BBD6578357}"/>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DEF92AF8-E106-3AE0-038A-7367B143F591}"/>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4B77C3CD-8944-57A2-B474-D108D577186C}"/>
              </a:ext>
            </a:extLst>
          </p:cNvPr>
          <p:cNvSpPr>
            <a:spLocks noGrp="1"/>
          </p:cNvSpPr>
          <p:nvPr>
            <p:ph type="dt" sz="half" idx="10"/>
          </p:nvPr>
        </p:nvSpPr>
        <p:spPr/>
        <p:txBody>
          <a:bodyPr/>
          <a:lstStyle/>
          <a:p>
            <a:fld id="{BBE7FA57-C585-244B-8F83-9BDCE76C2BCF}" type="datetimeFigureOut">
              <a:rPr lang="es-ES_tradnl" smtClean="0"/>
              <a:t>25/05/2025</a:t>
            </a:fld>
            <a:endParaRPr lang="es-ES_tradnl"/>
          </a:p>
        </p:txBody>
      </p:sp>
      <p:sp>
        <p:nvSpPr>
          <p:cNvPr id="5" name="Marcador de pie de página 4">
            <a:extLst>
              <a:ext uri="{FF2B5EF4-FFF2-40B4-BE49-F238E27FC236}">
                <a16:creationId xmlns:a16="http://schemas.microsoft.com/office/drawing/2014/main" id="{01AA9E82-4AD6-EA66-EB65-8525FD2DAC74}"/>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2C9968FE-410F-5215-A6E7-A5085FF2527F}"/>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3992731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0B436BD-0572-D76E-1F3C-1D8A188FDDF6}"/>
              </a:ext>
            </a:extLst>
          </p:cNvPr>
          <p:cNvSpPr>
            <a:spLocks noGrp="1"/>
          </p:cNvSpPr>
          <p:nvPr>
            <p:ph type="title"/>
          </p:nvPr>
        </p:nvSpPr>
        <p:spPr>
          <a:xfrm>
            <a:off x="831851" y="1709740"/>
            <a:ext cx="10515600" cy="2852737"/>
          </a:xfrm>
        </p:spPr>
        <p:txBody>
          <a:bodyPr anchor="b"/>
          <a:lstStyle>
            <a:lvl1pPr>
              <a:defRPr sz="6000"/>
            </a:lvl1p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8FB65324-D031-6CBD-79FF-7376649654F0}"/>
              </a:ext>
            </a:extLst>
          </p:cNvPr>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559DA8D9-A2E7-4A01-4D25-5D96EF79A155}"/>
              </a:ext>
            </a:extLst>
          </p:cNvPr>
          <p:cNvSpPr>
            <a:spLocks noGrp="1"/>
          </p:cNvSpPr>
          <p:nvPr>
            <p:ph type="dt" sz="half" idx="10"/>
          </p:nvPr>
        </p:nvSpPr>
        <p:spPr/>
        <p:txBody>
          <a:bodyPr/>
          <a:lstStyle/>
          <a:p>
            <a:fld id="{BBE7FA57-C585-244B-8F83-9BDCE76C2BCF}" type="datetimeFigureOut">
              <a:rPr lang="es-ES_tradnl" smtClean="0"/>
              <a:t>25/05/2025</a:t>
            </a:fld>
            <a:endParaRPr lang="es-ES_tradnl"/>
          </a:p>
        </p:txBody>
      </p:sp>
      <p:sp>
        <p:nvSpPr>
          <p:cNvPr id="5" name="Marcador de pie de página 4">
            <a:extLst>
              <a:ext uri="{FF2B5EF4-FFF2-40B4-BE49-F238E27FC236}">
                <a16:creationId xmlns:a16="http://schemas.microsoft.com/office/drawing/2014/main" id="{F97EE526-CFD5-8615-8BF3-0B597136AD8E}"/>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7D370DB0-CCAE-53DE-0BD6-5AB4D892438B}"/>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34266725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1C5C05-B087-AAAF-550E-79D35B82CF87}"/>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BD7BA3B5-D0B4-2FAA-DBEA-C466EDBE40AC}"/>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contenido 3">
            <a:extLst>
              <a:ext uri="{FF2B5EF4-FFF2-40B4-BE49-F238E27FC236}">
                <a16:creationId xmlns:a16="http://schemas.microsoft.com/office/drawing/2014/main" id="{CEDAD42A-0C6C-F3C1-14D6-188CA75B927B}"/>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fecha 4">
            <a:extLst>
              <a:ext uri="{FF2B5EF4-FFF2-40B4-BE49-F238E27FC236}">
                <a16:creationId xmlns:a16="http://schemas.microsoft.com/office/drawing/2014/main" id="{ED875F5D-006B-BA6A-0B76-1E9F501A6042}"/>
              </a:ext>
            </a:extLst>
          </p:cNvPr>
          <p:cNvSpPr>
            <a:spLocks noGrp="1"/>
          </p:cNvSpPr>
          <p:nvPr>
            <p:ph type="dt" sz="half" idx="10"/>
          </p:nvPr>
        </p:nvSpPr>
        <p:spPr/>
        <p:txBody>
          <a:bodyPr/>
          <a:lstStyle/>
          <a:p>
            <a:fld id="{BBE7FA57-C585-244B-8F83-9BDCE76C2BCF}" type="datetimeFigureOut">
              <a:rPr lang="es-ES_tradnl" smtClean="0"/>
              <a:t>25/05/2025</a:t>
            </a:fld>
            <a:endParaRPr lang="es-ES_tradnl"/>
          </a:p>
        </p:txBody>
      </p:sp>
      <p:sp>
        <p:nvSpPr>
          <p:cNvPr id="6" name="Marcador de pie de página 5">
            <a:extLst>
              <a:ext uri="{FF2B5EF4-FFF2-40B4-BE49-F238E27FC236}">
                <a16:creationId xmlns:a16="http://schemas.microsoft.com/office/drawing/2014/main" id="{5392F76D-A6DF-5D8A-4621-3C9F5369D4AD}"/>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F6DED167-D0E6-D282-A3E8-C91CBEAB6EE6}"/>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41277787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8E71E-9BAC-2978-7988-8B277FB4C451}"/>
              </a:ext>
            </a:extLst>
          </p:cNvPr>
          <p:cNvSpPr>
            <a:spLocks noGrp="1"/>
          </p:cNvSpPr>
          <p:nvPr>
            <p:ph type="title"/>
          </p:nvPr>
        </p:nvSpPr>
        <p:spPr>
          <a:xfrm>
            <a:off x="839788" y="365127"/>
            <a:ext cx="10515600" cy="1325563"/>
          </a:xfrm>
        </p:spPr>
        <p:txBody>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0AE081D8-DD5E-F2D5-3625-8F255D3E5BD2}"/>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BCEBC7B5-FE84-B123-1096-AC7B92148DAE}"/>
              </a:ext>
            </a:extLst>
          </p:cNvPr>
          <p:cNvSpPr>
            <a:spLocks noGrp="1"/>
          </p:cNvSpPr>
          <p:nvPr>
            <p:ph sz="half" idx="2"/>
          </p:nvPr>
        </p:nvSpPr>
        <p:spPr>
          <a:xfrm>
            <a:off x="839789"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texto 4">
            <a:extLst>
              <a:ext uri="{FF2B5EF4-FFF2-40B4-BE49-F238E27FC236}">
                <a16:creationId xmlns:a16="http://schemas.microsoft.com/office/drawing/2014/main" id="{33EB3F50-51E0-CD18-BE22-A43B7F7BD97E}"/>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CD49B1A1-FC3E-7E68-4541-665278FF22EA}"/>
              </a:ext>
            </a:extLst>
          </p:cNvPr>
          <p:cNvSpPr>
            <a:spLocks noGrp="1"/>
          </p:cNvSpPr>
          <p:nvPr>
            <p:ph sz="quarter" idx="4"/>
          </p:nvPr>
        </p:nvSpPr>
        <p:spPr>
          <a:xfrm>
            <a:off x="6172201"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7" name="Marcador de fecha 6">
            <a:extLst>
              <a:ext uri="{FF2B5EF4-FFF2-40B4-BE49-F238E27FC236}">
                <a16:creationId xmlns:a16="http://schemas.microsoft.com/office/drawing/2014/main" id="{A529B9D0-F8A2-7CE6-5B48-39C1E74E10A0}"/>
              </a:ext>
            </a:extLst>
          </p:cNvPr>
          <p:cNvSpPr>
            <a:spLocks noGrp="1"/>
          </p:cNvSpPr>
          <p:nvPr>
            <p:ph type="dt" sz="half" idx="10"/>
          </p:nvPr>
        </p:nvSpPr>
        <p:spPr/>
        <p:txBody>
          <a:bodyPr/>
          <a:lstStyle/>
          <a:p>
            <a:fld id="{BBE7FA57-C585-244B-8F83-9BDCE76C2BCF}" type="datetimeFigureOut">
              <a:rPr lang="es-ES_tradnl" smtClean="0"/>
              <a:t>25/05/2025</a:t>
            </a:fld>
            <a:endParaRPr lang="es-ES_tradnl"/>
          </a:p>
        </p:txBody>
      </p:sp>
      <p:sp>
        <p:nvSpPr>
          <p:cNvPr id="8" name="Marcador de pie de página 7">
            <a:extLst>
              <a:ext uri="{FF2B5EF4-FFF2-40B4-BE49-F238E27FC236}">
                <a16:creationId xmlns:a16="http://schemas.microsoft.com/office/drawing/2014/main" id="{ECC40FEB-0234-A50B-E43E-BC575E2F8D49}"/>
              </a:ext>
            </a:extLst>
          </p:cNvPr>
          <p:cNvSpPr>
            <a:spLocks noGrp="1"/>
          </p:cNvSpPr>
          <p:nvPr>
            <p:ph type="ftr" sz="quarter" idx="11"/>
          </p:nvPr>
        </p:nvSpPr>
        <p:spPr/>
        <p:txBody>
          <a:bodyPr/>
          <a:lstStyle/>
          <a:p>
            <a:endParaRPr lang="es-ES_tradnl"/>
          </a:p>
        </p:txBody>
      </p:sp>
      <p:sp>
        <p:nvSpPr>
          <p:cNvPr id="9" name="Marcador de número de diapositiva 8">
            <a:extLst>
              <a:ext uri="{FF2B5EF4-FFF2-40B4-BE49-F238E27FC236}">
                <a16:creationId xmlns:a16="http://schemas.microsoft.com/office/drawing/2014/main" id="{1A9E7140-9D96-B777-C1CD-A894EEC386EF}"/>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13287717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F783C6-D1E7-DCBE-AA70-369ACD83C77A}"/>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fecha 2">
            <a:extLst>
              <a:ext uri="{FF2B5EF4-FFF2-40B4-BE49-F238E27FC236}">
                <a16:creationId xmlns:a16="http://schemas.microsoft.com/office/drawing/2014/main" id="{9925A474-C051-AC2F-F5CB-A614A500B000}"/>
              </a:ext>
            </a:extLst>
          </p:cNvPr>
          <p:cNvSpPr>
            <a:spLocks noGrp="1"/>
          </p:cNvSpPr>
          <p:nvPr>
            <p:ph type="dt" sz="half" idx="10"/>
          </p:nvPr>
        </p:nvSpPr>
        <p:spPr/>
        <p:txBody>
          <a:bodyPr/>
          <a:lstStyle/>
          <a:p>
            <a:fld id="{BBE7FA57-C585-244B-8F83-9BDCE76C2BCF}" type="datetimeFigureOut">
              <a:rPr lang="es-ES_tradnl" smtClean="0"/>
              <a:t>25/05/2025</a:t>
            </a:fld>
            <a:endParaRPr lang="es-ES_tradnl"/>
          </a:p>
        </p:txBody>
      </p:sp>
      <p:sp>
        <p:nvSpPr>
          <p:cNvPr id="4" name="Marcador de pie de página 3">
            <a:extLst>
              <a:ext uri="{FF2B5EF4-FFF2-40B4-BE49-F238E27FC236}">
                <a16:creationId xmlns:a16="http://schemas.microsoft.com/office/drawing/2014/main" id="{0D059EBF-D614-02FD-5986-4BD198CFC073}"/>
              </a:ext>
            </a:extLst>
          </p:cNvPr>
          <p:cNvSpPr>
            <a:spLocks noGrp="1"/>
          </p:cNvSpPr>
          <p:nvPr>
            <p:ph type="ftr" sz="quarter" idx="11"/>
          </p:nvPr>
        </p:nvSpPr>
        <p:spPr/>
        <p:txBody>
          <a:bodyPr/>
          <a:lstStyle/>
          <a:p>
            <a:endParaRPr lang="es-ES_tradnl"/>
          </a:p>
        </p:txBody>
      </p:sp>
      <p:sp>
        <p:nvSpPr>
          <p:cNvPr id="5" name="Marcador de número de diapositiva 4">
            <a:extLst>
              <a:ext uri="{FF2B5EF4-FFF2-40B4-BE49-F238E27FC236}">
                <a16:creationId xmlns:a16="http://schemas.microsoft.com/office/drawing/2014/main" id="{249BF47C-7E39-16E9-0892-1FA0E58D3DB1}"/>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27895416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265DBFE8-9E6F-1789-04F2-48C8B8CF361F}"/>
              </a:ext>
            </a:extLst>
          </p:cNvPr>
          <p:cNvSpPr>
            <a:spLocks noGrp="1"/>
          </p:cNvSpPr>
          <p:nvPr>
            <p:ph type="dt" sz="half" idx="10"/>
          </p:nvPr>
        </p:nvSpPr>
        <p:spPr/>
        <p:txBody>
          <a:bodyPr/>
          <a:lstStyle/>
          <a:p>
            <a:fld id="{BBE7FA57-C585-244B-8F83-9BDCE76C2BCF}" type="datetimeFigureOut">
              <a:rPr lang="es-ES_tradnl" smtClean="0"/>
              <a:t>25/05/2025</a:t>
            </a:fld>
            <a:endParaRPr lang="es-ES_tradnl"/>
          </a:p>
        </p:txBody>
      </p:sp>
      <p:sp>
        <p:nvSpPr>
          <p:cNvPr id="3" name="Marcador de pie de página 2">
            <a:extLst>
              <a:ext uri="{FF2B5EF4-FFF2-40B4-BE49-F238E27FC236}">
                <a16:creationId xmlns:a16="http://schemas.microsoft.com/office/drawing/2014/main" id="{25E0231B-E934-E7A6-8194-315817790466}"/>
              </a:ext>
            </a:extLst>
          </p:cNvPr>
          <p:cNvSpPr>
            <a:spLocks noGrp="1"/>
          </p:cNvSpPr>
          <p:nvPr>
            <p:ph type="ftr" sz="quarter" idx="11"/>
          </p:nvPr>
        </p:nvSpPr>
        <p:spPr/>
        <p:txBody>
          <a:bodyPr/>
          <a:lstStyle/>
          <a:p>
            <a:endParaRPr lang="es-ES_tradnl"/>
          </a:p>
        </p:txBody>
      </p:sp>
      <p:sp>
        <p:nvSpPr>
          <p:cNvPr id="4" name="Marcador de número de diapositiva 3">
            <a:extLst>
              <a:ext uri="{FF2B5EF4-FFF2-40B4-BE49-F238E27FC236}">
                <a16:creationId xmlns:a16="http://schemas.microsoft.com/office/drawing/2014/main" id="{CCD721E3-FE43-5F53-EB50-310E71FBC4C4}"/>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25633238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7F3C612-F58E-8BEF-55AA-7DB5B28506B5}"/>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1BB9E66E-FD7D-E521-3019-2E246EF76704}"/>
              </a:ext>
            </a:extLst>
          </p:cNvPr>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texto 3">
            <a:extLst>
              <a:ext uri="{FF2B5EF4-FFF2-40B4-BE49-F238E27FC236}">
                <a16:creationId xmlns:a16="http://schemas.microsoft.com/office/drawing/2014/main" id="{74CAC94F-C90D-DE3D-FB49-1E976296B579}"/>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EA811288-78EA-BE5A-99EF-E056E85217A9}"/>
              </a:ext>
            </a:extLst>
          </p:cNvPr>
          <p:cNvSpPr>
            <a:spLocks noGrp="1"/>
          </p:cNvSpPr>
          <p:nvPr>
            <p:ph type="dt" sz="half" idx="10"/>
          </p:nvPr>
        </p:nvSpPr>
        <p:spPr/>
        <p:txBody>
          <a:bodyPr/>
          <a:lstStyle/>
          <a:p>
            <a:fld id="{BBE7FA57-C585-244B-8F83-9BDCE76C2BCF}" type="datetimeFigureOut">
              <a:rPr lang="es-ES_tradnl" smtClean="0"/>
              <a:t>25/05/2025</a:t>
            </a:fld>
            <a:endParaRPr lang="es-ES_tradnl"/>
          </a:p>
        </p:txBody>
      </p:sp>
      <p:sp>
        <p:nvSpPr>
          <p:cNvPr id="6" name="Marcador de pie de página 5">
            <a:extLst>
              <a:ext uri="{FF2B5EF4-FFF2-40B4-BE49-F238E27FC236}">
                <a16:creationId xmlns:a16="http://schemas.microsoft.com/office/drawing/2014/main" id="{2D439DCF-6AA4-EFF1-65C5-C18AD485E372}"/>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8C33ECD1-FBF8-84FF-3351-FA89AEC16139}"/>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5109644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C81CDBE-3E9A-93BC-28D8-5FA8D1EE16D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posición de imagen 2">
            <a:extLst>
              <a:ext uri="{FF2B5EF4-FFF2-40B4-BE49-F238E27FC236}">
                <a16:creationId xmlns:a16="http://schemas.microsoft.com/office/drawing/2014/main" id="{A545CD04-ED73-F2B8-8382-4E65D3A7873F}"/>
              </a:ext>
            </a:extLst>
          </p:cNvPr>
          <p:cNvSpPr>
            <a:spLocks noGrp="1"/>
          </p:cNvSpPr>
          <p:nvPr>
            <p:ph type="pic" idx="1"/>
          </p:nvPr>
        </p:nvSpPr>
        <p:spPr>
          <a:xfrm>
            <a:off x="5183188" y="987427"/>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s-MX"/>
          </a:p>
        </p:txBody>
      </p:sp>
      <p:sp>
        <p:nvSpPr>
          <p:cNvPr id="4" name="Marcador de texto 3">
            <a:extLst>
              <a:ext uri="{FF2B5EF4-FFF2-40B4-BE49-F238E27FC236}">
                <a16:creationId xmlns:a16="http://schemas.microsoft.com/office/drawing/2014/main" id="{EF9EC5D3-66EB-6A94-4076-49D55436608B}"/>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0C2D2D4B-9295-4200-3F38-0128863178FD}"/>
              </a:ext>
            </a:extLst>
          </p:cNvPr>
          <p:cNvSpPr>
            <a:spLocks noGrp="1"/>
          </p:cNvSpPr>
          <p:nvPr>
            <p:ph type="dt" sz="half" idx="10"/>
          </p:nvPr>
        </p:nvSpPr>
        <p:spPr/>
        <p:txBody>
          <a:bodyPr/>
          <a:lstStyle/>
          <a:p>
            <a:fld id="{BBE7FA57-C585-244B-8F83-9BDCE76C2BCF}" type="datetimeFigureOut">
              <a:rPr lang="es-ES_tradnl" smtClean="0"/>
              <a:t>25/05/2025</a:t>
            </a:fld>
            <a:endParaRPr lang="es-ES_tradnl"/>
          </a:p>
        </p:txBody>
      </p:sp>
      <p:sp>
        <p:nvSpPr>
          <p:cNvPr id="6" name="Marcador de pie de página 5">
            <a:extLst>
              <a:ext uri="{FF2B5EF4-FFF2-40B4-BE49-F238E27FC236}">
                <a16:creationId xmlns:a16="http://schemas.microsoft.com/office/drawing/2014/main" id="{1B255D58-DE0B-8491-D260-395312D1CFCA}"/>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EE9A831B-CC96-BB49-4ABC-D36B1E485C51}"/>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5275030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7B42F4A7-DD87-7AE2-8748-7668200EBC86}"/>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8E15CFDF-17F9-8B2F-4C81-29ABF47DED3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86D3D8C9-2614-08C6-FC4F-790FC4371A17}"/>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E7FA57-C585-244B-8F83-9BDCE76C2BCF}" type="datetimeFigureOut">
              <a:rPr lang="es-ES_tradnl" smtClean="0"/>
              <a:t>25/05/2025</a:t>
            </a:fld>
            <a:endParaRPr lang="es-ES_tradnl"/>
          </a:p>
        </p:txBody>
      </p:sp>
      <p:sp>
        <p:nvSpPr>
          <p:cNvPr id="5" name="Marcador de pie de página 4">
            <a:extLst>
              <a:ext uri="{FF2B5EF4-FFF2-40B4-BE49-F238E27FC236}">
                <a16:creationId xmlns:a16="http://schemas.microsoft.com/office/drawing/2014/main" id="{BF3DB261-1210-2BDC-7B96-8742AF4CA022}"/>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_tradnl"/>
          </a:p>
        </p:txBody>
      </p:sp>
      <p:sp>
        <p:nvSpPr>
          <p:cNvPr id="6" name="Marcador de número de diapositiva 5">
            <a:extLst>
              <a:ext uri="{FF2B5EF4-FFF2-40B4-BE49-F238E27FC236}">
                <a16:creationId xmlns:a16="http://schemas.microsoft.com/office/drawing/2014/main" id="{9DE4BECD-7D1A-2703-3A47-0D13F106674D}"/>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247172309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37.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png"/><Relationship Id="rId7" Type="http://schemas.openxmlformats.org/officeDocument/2006/relationships/image" Target="../media/image40.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1.png"/><Relationship Id="rId9" Type="http://schemas.openxmlformats.org/officeDocument/2006/relationships/image" Target="../media/image42.png"/></Relationships>
</file>

<file path=ppt/slides/_rels/slide1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45.emf"/><Relationship Id="rId4" Type="http://schemas.openxmlformats.org/officeDocument/2006/relationships/image" Target="../media/image44.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0.png"/><Relationship Id="rId2" Type="http://schemas.openxmlformats.org/officeDocument/2006/relationships/image" Target="../media/image46.png"/><Relationship Id="rId1" Type="http://schemas.openxmlformats.org/officeDocument/2006/relationships/slideLayout" Target="../slideLayouts/slideLayout7.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jpe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4.png"/><Relationship Id="rId2" Type="http://schemas.openxmlformats.org/officeDocument/2006/relationships/image" Target="../media/image46.png"/><Relationship Id="rId1" Type="http://schemas.openxmlformats.org/officeDocument/2006/relationships/slideLayout" Target="../slideLayouts/slideLayout7.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6.png"/><Relationship Id="rId1" Type="http://schemas.openxmlformats.org/officeDocument/2006/relationships/slideLayout" Target="../slideLayouts/slideLayout7.xml"/><Relationship Id="rId4" Type="http://schemas.openxmlformats.org/officeDocument/2006/relationships/image" Target="../media/image55.png"/></Relationships>
</file>

<file path=ppt/slides/_rels/slide16.xml.rels><?xml version="1.0" encoding="UTF-8" standalone="yes"?>
<Relationships xmlns="http://schemas.openxmlformats.org/package/2006/relationships"><Relationship Id="rId8" Type="http://schemas.openxmlformats.org/officeDocument/2006/relationships/image" Target="../media/image60.jpg"/><Relationship Id="rId3" Type="http://schemas.openxmlformats.org/officeDocument/2006/relationships/image" Target="../media/image1.png"/><Relationship Id="rId7" Type="http://schemas.openxmlformats.org/officeDocument/2006/relationships/image" Target="../media/image59.jpg"/><Relationship Id="rId2" Type="http://schemas.openxmlformats.org/officeDocument/2006/relationships/image" Target="../media/image46.png"/><Relationship Id="rId1" Type="http://schemas.openxmlformats.org/officeDocument/2006/relationships/slideLayout" Target="../slideLayouts/slideLayout7.xml"/><Relationship Id="rId6" Type="http://schemas.openxmlformats.org/officeDocument/2006/relationships/image" Target="../media/image58.jpg"/><Relationship Id="rId5" Type="http://schemas.openxmlformats.org/officeDocument/2006/relationships/image" Target="../media/image57.jpeg"/><Relationship Id="rId4" Type="http://schemas.openxmlformats.org/officeDocument/2006/relationships/image" Target="../media/image56.jpeg"/></Relationships>
</file>

<file path=ppt/slides/_rels/slide17.xml.rels><?xml version="1.0" encoding="UTF-8" standalone="yes"?>
<Relationships xmlns="http://schemas.openxmlformats.org/package/2006/relationships"><Relationship Id="rId8" Type="http://schemas.openxmlformats.org/officeDocument/2006/relationships/image" Target="../media/image65.jpg"/><Relationship Id="rId3" Type="http://schemas.openxmlformats.org/officeDocument/2006/relationships/image" Target="../media/image44.png"/><Relationship Id="rId7" Type="http://schemas.openxmlformats.org/officeDocument/2006/relationships/image" Target="../media/image64.jpg"/><Relationship Id="rId2" Type="http://schemas.openxmlformats.org/officeDocument/2006/relationships/image" Target="../media/image46.png"/><Relationship Id="rId1" Type="http://schemas.openxmlformats.org/officeDocument/2006/relationships/slideLayout" Target="../slideLayouts/slideLayout7.xml"/><Relationship Id="rId6" Type="http://schemas.openxmlformats.org/officeDocument/2006/relationships/image" Target="../media/image63.jpg"/><Relationship Id="rId5" Type="http://schemas.openxmlformats.org/officeDocument/2006/relationships/image" Target="../media/image62.jpg"/><Relationship Id="rId4" Type="http://schemas.openxmlformats.org/officeDocument/2006/relationships/image" Target="../media/image61.jpg"/><Relationship Id="rId9" Type="http://schemas.openxmlformats.org/officeDocument/2006/relationships/image" Target="../media/image66.jpg"/></Relationships>
</file>

<file path=ppt/slides/_rels/slide18.xml.rels><?xml version="1.0" encoding="UTF-8" standalone="yes"?>
<Relationships xmlns="http://schemas.openxmlformats.org/package/2006/relationships"><Relationship Id="rId8" Type="http://schemas.openxmlformats.org/officeDocument/2006/relationships/image" Target="../media/image70.jpg"/><Relationship Id="rId3" Type="http://schemas.openxmlformats.org/officeDocument/2006/relationships/image" Target="../media/image46.png"/><Relationship Id="rId7" Type="http://schemas.openxmlformats.org/officeDocument/2006/relationships/image" Target="../media/image69.jp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68.jpg"/><Relationship Id="rId5" Type="http://schemas.openxmlformats.org/officeDocument/2006/relationships/image" Target="../media/image67.jpg"/><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46.png"/><Relationship Id="rId7" Type="http://schemas.openxmlformats.org/officeDocument/2006/relationships/image" Target="../media/image73.jp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72.jpg"/><Relationship Id="rId5" Type="http://schemas.openxmlformats.org/officeDocument/2006/relationships/image" Target="../media/image71.jp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4.emf"/><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8" Type="http://schemas.openxmlformats.org/officeDocument/2006/relationships/image" Target="../media/image78.jpg"/><Relationship Id="rId3" Type="http://schemas.openxmlformats.org/officeDocument/2006/relationships/image" Target="../media/image46.png"/><Relationship Id="rId7" Type="http://schemas.openxmlformats.org/officeDocument/2006/relationships/image" Target="../media/image77.jp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76.jpg"/><Relationship Id="rId5" Type="http://schemas.openxmlformats.org/officeDocument/2006/relationships/image" Target="../media/image75.jpeg"/><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8" Type="http://schemas.openxmlformats.org/officeDocument/2006/relationships/image" Target="../media/image82.jpg"/><Relationship Id="rId3" Type="http://schemas.openxmlformats.org/officeDocument/2006/relationships/image" Target="../media/image3.png"/><Relationship Id="rId7" Type="http://schemas.openxmlformats.org/officeDocument/2006/relationships/image" Target="../media/image81.jp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80.jpg"/><Relationship Id="rId5" Type="http://schemas.openxmlformats.org/officeDocument/2006/relationships/image" Target="../media/image79.jpg"/><Relationship Id="rId4" Type="http://schemas.openxmlformats.org/officeDocument/2006/relationships/image" Target="../media/image1.png"/><Relationship Id="rId9" Type="http://schemas.openxmlformats.org/officeDocument/2006/relationships/image" Target="../media/image83.png"/></Relationships>
</file>

<file path=ppt/slides/_rels/slide22.xml.rels><?xml version="1.0" encoding="UTF-8" standalone="yes"?>
<Relationships xmlns="http://schemas.openxmlformats.org/package/2006/relationships"><Relationship Id="rId8" Type="http://schemas.openxmlformats.org/officeDocument/2006/relationships/image" Target="../media/image87.jpg"/><Relationship Id="rId3" Type="http://schemas.openxmlformats.org/officeDocument/2006/relationships/image" Target="../media/image3.png"/><Relationship Id="rId7" Type="http://schemas.openxmlformats.org/officeDocument/2006/relationships/image" Target="../media/image86.jpg"/><Relationship Id="rId12" Type="http://schemas.openxmlformats.org/officeDocument/2006/relationships/image" Target="../media/image91.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85.jpg"/><Relationship Id="rId11" Type="http://schemas.openxmlformats.org/officeDocument/2006/relationships/image" Target="../media/image90.jpg"/><Relationship Id="rId5" Type="http://schemas.openxmlformats.org/officeDocument/2006/relationships/image" Target="../media/image84.jpg"/><Relationship Id="rId10" Type="http://schemas.openxmlformats.org/officeDocument/2006/relationships/image" Target="../media/image89.jpg"/><Relationship Id="rId4" Type="http://schemas.openxmlformats.org/officeDocument/2006/relationships/image" Target="../media/image1.png"/><Relationship Id="rId9" Type="http://schemas.openxmlformats.org/officeDocument/2006/relationships/image" Target="../media/image88.jp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92.jpg"/><Relationship Id="rId4"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3.png"/><Relationship Id="rId7"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3.png"/><Relationship Id="rId7"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3.png"/><Relationship Id="rId7" Type="http://schemas.openxmlformats.org/officeDocument/2006/relationships/image" Target="../media/image19.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7.jpeg"/><Relationship Id="rId10" Type="http://schemas.openxmlformats.org/officeDocument/2006/relationships/image" Target="../media/image22.jpg"/><Relationship Id="rId4" Type="http://schemas.openxmlformats.org/officeDocument/2006/relationships/image" Target="../media/image1.png"/><Relationship Id="rId9" Type="http://schemas.openxmlformats.org/officeDocument/2006/relationships/image" Target="../media/image21.jpeg"/></Relationships>
</file>

<file path=ppt/slides/_rels/slide8.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3.png"/><Relationship Id="rId7" Type="http://schemas.openxmlformats.org/officeDocument/2006/relationships/image" Target="../media/image25.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24.jpeg"/><Relationship Id="rId5" Type="http://schemas.openxmlformats.org/officeDocument/2006/relationships/image" Target="../media/image23.jpeg"/><Relationship Id="rId10" Type="http://schemas.openxmlformats.org/officeDocument/2006/relationships/image" Target="../media/image28.jpg"/><Relationship Id="rId4" Type="http://schemas.openxmlformats.org/officeDocument/2006/relationships/image" Target="../media/image1.png"/><Relationship Id="rId9" Type="http://schemas.openxmlformats.org/officeDocument/2006/relationships/image" Target="../media/image27.jpeg"/></Relationships>
</file>

<file path=ppt/slides/_rels/slide9.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3.png"/><Relationship Id="rId7"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29.png"/><Relationship Id="rId10" Type="http://schemas.openxmlformats.org/officeDocument/2006/relationships/image" Target="../media/image34.png"/><Relationship Id="rId4" Type="http://schemas.openxmlformats.org/officeDocument/2006/relationships/image" Target="../media/image1.png"/><Relationship Id="rId9"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CuadroTexto 35">
            <a:extLst>
              <a:ext uri="{FF2B5EF4-FFF2-40B4-BE49-F238E27FC236}">
                <a16:creationId xmlns:a16="http://schemas.microsoft.com/office/drawing/2014/main" id="{6D1D4BCC-2746-A64A-8759-D332562A7905}"/>
              </a:ext>
            </a:extLst>
          </p:cNvPr>
          <p:cNvSpPr txBox="1"/>
          <p:nvPr/>
        </p:nvSpPr>
        <p:spPr>
          <a:xfrm>
            <a:off x="679240" y="2627877"/>
            <a:ext cx="10754109" cy="1563185"/>
          </a:xfrm>
          <a:prstGeom prst="rect">
            <a:avLst/>
          </a:prstGeom>
          <a:noFill/>
        </p:spPr>
        <p:txBody>
          <a:bodyPr wrap="square" rtlCol="0">
            <a:spAutoFit/>
          </a:bodyPr>
          <a:lstStyle/>
          <a:p>
            <a:pPr algn="ctr">
              <a:lnSpc>
                <a:spcPct val="150000"/>
              </a:lnSpc>
            </a:pPr>
            <a:r>
              <a:rPr lang="es-MX" sz="2200" dirty="0">
                <a:latin typeface="Arial Black" panose="020B0604020202020204" pitchFamily="34" charset="0"/>
              </a:rPr>
              <a:t>INFORME DE AVANCE EN LAS ACTIVIDADES DEL </a:t>
            </a:r>
          </a:p>
          <a:p>
            <a:pPr algn="ctr">
              <a:lnSpc>
                <a:spcPct val="150000"/>
              </a:lnSpc>
            </a:pPr>
            <a:r>
              <a:rPr lang="es-MX" sz="2200" dirty="0">
                <a:latin typeface="Arial Black" panose="020B0604020202020204" pitchFamily="34" charset="0"/>
              </a:rPr>
              <a:t>PRIMER TRIMESTRE DEL 2025 DEL </a:t>
            </a:r>
          </a:p>
          <a:p>
            <a:pPr algn="ctr">
              <a:lnSpc>
                <a:spcPct val="150000"/>
              </a:lnSpc>
            </a:pPr>
            <a:r>
              <a:rPr lang="es-MX" sz="2200" dirty="0">
                <a:latin typeface="Arial Black" panose="020B0604020202020204" pitchFamily="34" charset="0"/>
              </a:rPr>
              <a:t>INSTITUTO DEL DEPORTE DEL MUNICIPIO DE BENITO JUÁREZ</a:t>
            </a:r>
          </a:p>
        </p:txBody>
      </p:sp>
      <p:sp>
        <p:nvSpPr>
          <p:cNvPr id="38" name="CuadroTexto 37">
            <a:extLst>
              <a:ext uri="{FF2B5EF4-FFF2-40B4-BE49-F238E27FC236}">
                <a16:creationId xmlns:a16="http://schemas.microsoft.com/office/drawing/2014/main" id="{B45AFDFF-1686-7540-83FE-C2B0E37717C2}"/>
              </a:ext>
            </a:extLst>
          </p:cNvPr>
          <p:cNvSpPr txBox="1"/>
          <p:nvPr/>
        </p:nvSpPr>
        <p:spPr>
          <a:xfrm>
            <a:off x="532493" y="5833128"/>
            <a:ext cx="2276521" cy="369332"/>
          </a:xfrm>
          <a:prstGeom prst="rect">
            <a:avLst/>
          </a:prstGeom>
          <a:noFill/>
        </p:spPr>
        <p:txBody>
          <a:bodyPr wrap="none" rtlCol="0">
            <a:spAutoFit/>
          </a:bodyPr>
          <a:lstStyle/>
          <a:p>
            <a:r>
              <a:rPr lang="es-MX" dirty="0"/>
              <a:t>Cancún, Quintana Roo</a:t>
            </a:r>
          </a:p>
        </p:txBody>
      </p:sp>
      <p:sp>
        <p:nvSpPr>
          <p:cNvPr id="9" name="CuadroTexto 8">
            <a:extLst>
              <a:ext uri="{FF2B5EF4-FFF2-40B4-BE49-F238E27FC236}">
                <a16:creationId xmlns:a16="http://schemas.microsoft.com/office/drawing/2014/main" id="{953BA78E-F530-9F31-83A0-18CC63380659}"/>
              </a:ext>
            </a:extLst>
          </p:cNvPr>
          <p:cNvSpPr txBox="1"/>
          <p:nvPr/>
        </p:nvSpPr>
        <p:spPr>
          <a:xfrm>
            <a:off x="1062317" y="4191062"/>
            <a:ext cx="10067365" cy="1169551"/>
          </a:xfrm>
          <a:prstGeom prst="rect">
            <a:avLst/>
          </a:prstGeom>
          <a:solidFill>
            <a:srgbClr val="CCFFFF"/>
          </a:solidFill>
        </p:spPr>
        <p:txBody>
          <a:bodyPr wrap="square">
            <a:spAutoFit/>
          </a:bodyPr>
          <a:lstStyle/>
          <a:p>
            <a:pPr algn="just"/>
            <a:r>
              <a:rPr lang="es-MX" sz="2300" dirty="0">
                <a:latin typeface="Ebrima" panose="02000000000000000000" pitchFamily="2" charset="0"/>
                <a:ea typeface="Ebrima" panose="02000000000000000000" pitchFamily="2" charset="0"/>
                <a:cs typeface="Ebrima" panose="02000000000000000000" pitchFamily="2" charset="0"/>
              </a:rPr>
              <a:t>De acuerdo al Plan Municipal de Desarrollo del Municipio de Benito Juárez </a:t>
            </a:r>
            <a:r>
              <a:rPr lang="es-MX" sz="2400" b="1" dirty="0">
                <a:solidFill>
                  <a:schemeClr val="accent1">
                    <a:lumMod val="50000"/>
                  </a:schemeClr>
                </a:solidFill>
              </a:rPr>
              <a:t>EJE 3 E-</a:t>
            </a:r>
            <a:r>
              <a:rPr lang="es-MX" sz="2400" b="1" dirty="0" err="1">
                <a:solidFill>
                  <a:schemeClr val="accent1">
                    <a:lumMod val="50000"/>
                  </a:schemeClr>
                </a:solidFill>
              </a:rPr>
              <a:t>PPA</a:t>
            </a:r>
            <a:r>
              <a:rPr lang="es-MX" sz="2400" b="1" dirty="0">
                <a:solidFill>
                  <a:schemeClr val="accent1">
                    <a:lumMod val="50000"/>
                  </a:schemeClr>
                </a:solidFill>
              </a:rPr>
              <a:t> 3.3 PROGRAMA “DEPORTE SIN LÍMITES”</a:t>
            </a:r>
            <a:r>
              <a:rPr lang="es-MX" sz="2300" dirty="0">
                <a:latin typeface="Ebrima" panose="02000000000000000000" pitchFamily="2" charset="0"/>
                <a:ea typeface="Ebrima" panose="02000000000000000000" pitchFamily="2" charset="0"/>
                <a:cs typeface="Ebrima" panose="02000000000000000000" pitchFamily="2" charset="0"/>
              </a:rPr>
              <a:t> el Instituto informa las actividades realizadas de 01 de enero al 31 de marzo del 2025.</a:t>
            </a:r>
          </a:p>
        </p:txBody>
      </p:sp>
      <p:pic>
        <p:nvPicPr>
          <p:cNvPr id="3" name="Imagen 2">
            <a:extLst>
              <a:ext uri="{FF2B5EF4-FFF2-40B4-BE49-F238E27FC236}">
                <a16:creationId xmlns:a16="http://schemas.microsoft.com/office/drawing/2014/main" id="{C77ACEF7-500E-1207-E556-41FEBE35EF0F}"/>
              </a:ext>
            </a:extLst>
          </p:cNvPr>
          <p:cNvPicPr>
            <a:picLocks noChangeAspect="1"/>
          </p:cNvPicPr>
          <p:nvPr/>
        </p:nvPicPr>
        <p:blipFill>
          <a:blip r:embed="rId2"/>
          <a:stretch>
            <a:fillRect/>
          </a:stretch>
        </p:blipFill>
        <p:spPr>
          <a:xfrm>
            <a:off x="431513" y="318531"/>
            <a:ext cx="11036027" cy="162579"/>
          </a:xfrm>
          <a:prstGeom prst="rect">
            <a:avLst/>
          </a:prstGeom>
        </p:spPr>
      </p:pic>
      <p:pic>
        <p:nvPicPr>
          <p:cNvPr id="5" name="Imagen 4">
            <a:extLst>
              <a:ext uri="{FF2B5EF4-FFF2-40B4-BE49-F238E27FC236}">
                <a16:creationId xmlns:a16="http://schemas.microsoft.com/office/drawing/2014/main" id="{0BAFF25C-EFBC-38D1-5389-A4254027B278}"/>
              </a:ext>
            </a:extLst>
          </p:cNvPr>
          <p:cNvPicPr>
            <a:picLocks noChangeAspect="1"/>
          </p:cNvPicPr>
          <p:nvPr/>
        </p:nvPicPr>
        <p:blipFill>
          <a:blip r:embed="rId3"/>
          <a:stretch>
            <a:fillRect/>
          </a:stretch>
        </p:blipFill>
        <p:spPr>
          <a:xfrm>
            <a:off x="1102657" y="754859"/>
            <a:ext cx="9636283" cy="1710440"/>
          </a:xfrm>
          <a:prstGeom prst="rect">
            <a:avLst/>
          </a:prstGeom>
        </p:spPr>
      </p:pic>
    </p:spTree>
    <p:extLst>
      <p:ext uri="{BB962C8B-B14F-4D97-AF65-F5344CB8AC3E}">
        <p14:creationId xmlns:p14="http://schemas.microsoft.com/office/powerpoint/2010/main" val="4181518982"/>
      </p:ext>
    </p:extLst>
  </p:cSld>
  <p:clrMapOvr>
    <a:masterClrMapping/>
  </p:clrMapOvr>
  <mc:AlternateContent xmlns:mc="http://schemas.openxmlformats.org/markup-compatibility/2006" xmlns:p14="http://schemas.microsoft.com/office/powerpoint/2010/main">
    <mc:Choice Requires="p14">
      <p:transition p14:dur="50" advClick="0"/>
    </mc:Choice>
    <mc:Fallback xmlns="">
      <p:transition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1D78B0-F617-56F8-A419-CD87B159AE07}"/>
            </a:ext>
          </a:extLst>
        </p:cNvPr>
        <p:cNvGrpSpPr/>
        <p:nvPr/>
      </p:nvGrpSpPr>
      <p:grpSpPr>
        <a:xfrm>
          <a:off x="0" y="0"/>
          <a:ext cx="0" cy="0"/>
          <a:chOff x="0" y="0"/>
          <a:chExt cx="0" cy="0"/>
        </a:xfrm>
      </p:grpSpPr>
      <p:pic>
        <p:nvPicPr>
          <p:cNvPr id="5" name="Imagen 4">
            <a:extLst>
              <a:ext uri="{FF2B5EF4-FFF2-40B4-BE49-F238E27FC236}">
                <a16:creationId xmlns:a16="http://schemas.microsoft.com/office/drawing/2014/main" id="{BAF7AC35-3694-0AF3-0400-C82F23E9F414}"/>
              </a:ext>
            </a:extLst>
          </p:cNvPr>
          <p:cNvPicPr>
            <a:picLocks noChangeAspect="1"/>
          </p:cNvPicPr>
          <p:nvPr/>
        </p:nvPicPr>
        <p:blipFill>
          <a:blip r:embed="rId3"/>
          <a:stretch>
            <a:fillRect/>
          </a:stretch>
        </p:blipFill>
        <p:spPr>
          <a:xfrm>
            <a:off x="509252" y="272777"/>
            <a:ext cx="2422203" cy="1175025"/>
          </a:xfrm>
          <a:prstGeom prst="rect">
            <a:avLst/>
          </a:prstGeom>
        </p:spPr>
      </p:pic>
      <p:sp>
        <p:nvSpPr>
          <p:cNvPr id="3" name="CuadroTexto 2">
            <a:extLst>
              <a:ext uri="{FF2B5EF4-FFF2-40B4-BE49-F238E27FC236}">
                <a16:creationId xmlns:a16="http://schemas.microsoft.com/office/drawing/2014/main" id="{C8342013-6437-D945-6CDF-53CEE254D923}"/>
              </a:ext>
            </a:extLst>
          </p:cNvPr>
          <p:cNvSpPr txBox="1"/>
          <p:nvPr/>
        </p:nvSpPr>
        <p:spPr>
          <a:xfrm>
            <a:off x="2563435" y="1943539"/>
            <a:ext cx="937517" cy="421975"/>
          </a:xfrm>
          <a:prstGeom prst="rect">
            <a:avLst/>
          </a:prstGeom>
          <a:noFill/>
        </p:spPr>
        <p:txBody>
          <a:bodyPr wrap="square">
            <a:spAutoFit/>
          </a:bodyPr>
          <a:lstStyle/>
          <a:p>
            <a:pPr algn="just">
              <a:lnSpc>
                <a:spcPct val="110000"/>
              </a:lnSpc>
              <a:spcBef>
                <a:spcPts val="600"/>
              </a:spcBef>
              <a:spcAft>
                <a:spcPts val="1000"/>
              </a:spcAft>
            </a:pPr>
            <a:r>
              <a:rPr lang="es-MX" sz="2100" b="1" dirty="0">
                <a:solidFill>
                  <a:srgbClr val="595959"/>
                </a:solidFill>
                <a:latin typeface="Ebrima" panose="02000000000000000000" pitchFamily="2" charset="0"/>
                <a:ea typeface="STXinwei" panose="02010800040101010101" pitchFamily="2" charset="-122"/>
                <a:cs typeface="Open Sans" panose="020B0606030504020204" pitchFamily="34" charset="0"/>
              </a:rPr>
              <a:t>Antes</a:t>
            </a:r>
          </a:p>
        </p:txBody>
      </p:sp>
      <p:pic>
        <p:nvPicPr>
          <p:cNvPr id="2" name="Imagen 1">
            <a:extLst>
              <a:ext uri="{FF2B5EF4-FFF2-40B4-BE49-F238E27FC236}">
                <a16:creationId xmlns:a16="http://schemas.microsoft.com/office/drawing/2014/main" id="{0A0E3261-0BAB-02AD-1338-D3F5DC83C7D1}"/>
              </a:ext>
            </a:extLst>
          </p:cNvPr>
          <p:cNvPicPr>
            <a:picLocks noChangeAspect="1"/>
          </p:cNvPicPr>
          <p:nvPr/>
        </p:nvPicPr>
        <p:blipFill>
          <a:blip r:embed="rId4"/>
          <a:stretch>
            <a:fillRect/>
          </a:stretch>
        </p:blipFill>
        <p:spPr>
          <a:xfrm>
            <a:off x="384684" y="1614381"/>
            <a:ext cx="11036027" cy="162579"/>
          </a:xfrm>
          <a:prstGeom prst="rect">
            <a:avLst/>
          </a:prstGeom>
        </p:spPr>
      </p:pic>
      <p:sp>
        <p:nvSpPr>
          <p:cNvPr id="6" name="CuadroTexto 5">
            <a:extLst>
              <a:ext uri="{FF2B5EF4-FFF2-40B4-BE49-F238E27FC236}">
                <a16:creationId xmlns:a16="http://schemas.microsoft.com/office/drawing/2014/main" id="{EBD4DB14-3690-FDDF-7FD0-6739862B4CF1}"/>
              </a:ext>
            </a:extLst>
          </p:cNvPr>
          <p:cNvSpPr txBox="1"/>
          <p:nvPr/>
        </p:nvSpPr>
        <p:spPr>
          <a:xfrm>
            <a:off x="7818635" y="2096717"/>
            <a:ext cx="1341172" cy="428322"/>
          </a:xfrm>
          <a:prstGeom prst="rect">
            <a:avLst/>
          </a:prstGeom>
          <a:noFill/>
        </p:spPr>
        <p:txBody>
          <a:bodyPr wrap="square">
            <a:spAutoFit/>
          </a:bodyPr>
          <a:lstStyle/>
          <a:p>
            <a:pPr algn="just">
              <a:lnSpc>
                <a:spcPct val="110000"/>
              </a:lnSpc>
              <a:spcBef>
                <a:spcPts val="600"/>
              </a:spcBef>
              <a:spcAft>
                <a:spcPts val="1000"/>
              </a:spcAft>
            </a:pPr>
            <a:r>
              <a:rPr lang="es-MX" sz="2100" b="1" dirty="0">
                <a:solidFill>
                  <a:srgbClr val="595959"/>
                </a:solidFill>
                <a:latin typeface="Ebrima" panose="02000000000000000000" pitchFamily="2" charset="0"/>
                <a:ea typeface="STXinwei" panose="02010800040101010101" pitchFamily="2" charset="-122"/>
                <a:cs typeface="Open Sans" panose="020B0606030504020204" pitchFamily="34" charset="0"/>
              </a:rPr>
              <a:t>Después</a:t>
            </a:r>
            <a:endParaRPr lang="es-MX" sz="2100" dirty="0">
              <a:solidFill>
                <a:srgbClr val="595959"/>
              </a:solidFill>
              <a:latin typeface="Constantia" panose="02030602050306030303" pitchFamily="18" charset="0"/>
              <a:ea typeface="STXinwei" panose="02010800040101010101" pitchFamily="2" charset="-122"/>
              <a:cs typeface="Times New Roman" panose="02020603050405020304" pitchFamily="18" charset="0"/>
            </a:endParaRPr>
          </a:p>
        </p:txBody>
      </p:sp>
      <p:sp>
        <p:nvSpPr>
          <p:cNvPr id="4" name="CuadroTexto 3">
            <a:extLst>
              <a:ext uri="{FF2B5EF4-FFF2-40B4-BE49-F238E27FC236}">
                <a16:creationId xmlns:a16="http://schemas.microsoft.com/office/drawing/2014/main" id="{1E2AEFFE-772C-6846-CE74-E6F891CBF248}"/>
              </a:ext>
            </a:extLst>
          </p:cNvPr>
          <p:cNvSpPr txBox="1"/>
          <p:nvPr/>
        </p:nvSpPr>
        <p:spPr>
          <a:xfrm>
            <a:off x="3032192" y="645454"/>
            <a:ext cx="8300203" cy="791948"/>
          </a:xfrm>
          <a:prstGeom prst="rect">
            <a:avLst/>
          </a:prstGeom>
          <a:noFill/>
        </p:spPr>
        <p:txBody>
          <a:bodyPr wrap="square">
            <a:spAutoFit/>
          </a:bodyPr>
          <a:lstStyle/>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Mantenimiento e infraestructura de Instalaciones Deportivas. Toro Valenzuela </a:t>
            </a:r>
            <a:endParaRPr lang="es-MX" sz="2200" dirty="0">
              <a:latin typeface="Ebrima" panose="02000000000000000000" pitchFamily="2" charset="0"/>
              <a:ea typeface="Ebrima" panose="02000000000000000000" pitchFamily="2" charset="0"/>
              <a:cs typeface="Ebrima" panose="02000000000000000000" pitchFamily="2" charset="0"/>
            </a:endParaRPr>
          </a:p>
        </p:txBody>
      </p:sp>
      <p:pic>
        <p:nvPicPr>
          <p:cNvPr id="7" name="Imagen 6">
            <a:extLst>
              <a:ext uri="{FF2B5EF4-FFF2-40B4-BE49-F238E27FC236}">
                <a16:creationId xmlns:a16="http://schemas.microsoft.com/office/drawing/2014/main" id="{446534BF-84A4-EBC2-2E2E-03B87B05A114}"/>
              </a:ext>
            </a:extLst>
          </p:cNvPr>
          <p:cNvPicPr>
            <a:picLocks noChangeAspect="1"/>
          </p:cNvPicPr>
          <p:nvPr/>
        </p:nvPicPr>
        <p:blipFill>
          <a:blip r:embed="rId5"/>
          <a:srcRect t="15677" b="30000"/>
          <a:stretch/>
        </p:blipFill>
        <p:spPr>
          <a:xfrm>
            <a:off x="384684" y="2803672"/>
            <a:ext cx="2470308" cy="2982106"/>
          </a:xfrm>
          <a:prstGeom prst="rect">
            <a:avLst/>
          </a:prstGeom>
        </p:spPr>
      </p:pic>
      <p:pic>
        <p:nvPicPr>
          <p:cNvPr id="8" name="Imagen 7">
            <a:extLst>
              <a:ext uri="{FF2B5EF4-FFF2-40B4-BE49-F238E27FC236}">
                <a16:creationId xmlns:a16="http://schemas.microsoft.com/office/drawing/2014/main" id="{C03C227C-FB4F-57F4-9965-402C8B55B279}"/>
              </a:ext>
            </a:extLst>
          </p:cNvPr>
          <p:cNvPicPr>
            <a:picLocks noChangeAspect="1"/>
          </p:cNvPicPr>
          <p:nvPr/>
        </p:nvPicPr>
        <p:blipFill>
          <a:blip r:embed="rId6"/>
          <a:srcRect t="12549" b="28823"/>
          <a:stretch/>
        </p:blipFill>
        <p:spPr>
          <a:xfrm>
            <a:off x="3241353" y="2803672"/>
            <a:ext cx="2294355" cy="2989160"/>
          </a:xfrm>
          <a:prstGeom prst="rect">
            <a:avLst/>
          </a:prstGeom>
        </p:spPr>
      </p:pic>
      <p:pic>
        <p:nvPicPr>
          <p:cNvPr id="9" name="Imagen 8">
            <a:extLst>
              <a:ext uri="{FF2B5EF4-FFF2-40B4-BE49-F238E27FC236}">
                <a16:creationId xmlns:a16="http://schemas.microsoft.com/office/drawing/2014/main" id="{A05B64CC-9DAA-72F2-0F6F-82922B1460DA}"/>
              </a:ext>
            </a:extLst>
          </p:cNvPr>
          <p:cNvPicPr>
            <a:picLocks noChangeAspect="1"/>
          </p:cNvPicPr>
          <p:nvPr/>
        </p:nvPicPr>
        <p:blipFill>
          <a:blip r:embed="rId7"/>
          <a:srcRect l="5468" t="9412" b="31765"/>
          <a:stretch/>
        </p:blipFill>
        <p:spPr>
          <a:xfrm>
            <a:off x="7161088" y="2803672"/>
            <a:ext cx="3603841" cy="2990054"/>
          </a:xfrm>
          <a:prstGeom prst="rect">
            <a:avLst/>
          </a:prstGeom>
        </p:spPr>
      </p:pic>
    </p:spTree>
    <p:extLst>
      <p:ext uri="{BB962C8B-B14F-4D97-AF65-F5344CB8AC3E}">
        <p14:creationId xmlns:p14="http://schemas.microsoft.com/office/powerpoint/2010/main" val="622411069"/>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3D66C58E-20BE-FAD6-C312-E2EB37D8F6C5}"/>
              </a:ext>
            </a:extLst>
          </p:cNvPr>
          <p:cNvPicPr>
            <a:picLocks noChangeAspect="1"/>
          </p:cNvPicPr>
          <p:nvPr/>
        </p:nvPicPr>
        <p:blipFill>
          <a:blip r:embed="rId3"/>
          <a:stretch>
            <a:fillRect/>
          </a:stretch>
        </p:blipFill>
        <p:spPr>
          <a:xfrm>
            <a:off x="509252" y="272777"/>
            <a:ext cx="2422203" cy="1175025"/>
          </a:xfrm>
          <a:prstGeom prst="rect">
            <a:avLst/>
          </a:prstGeom>
        </p:spPr>
      </p:pic>
      <p:pic>
        <p:nvPicPr>
          <p:cNvPr id="3" name="Imagen 2">
            <a:extLst>
              <a:ext uri="{FF2B5EF4-FFF2-40B4-BE49-F238E27FC236}">
                <a16:creationId xmlns:a16="http://schemas.microsoft.com/office/drawing/2014/main" id="{215B7ED9-306D-DE60-8CFA-10D62AE945FD}"/>
              </a:ext>
            </a:extLst>
          </p:cNvPr>
          <p:cNvPicPr>
            <a:picLocks noChangeAspect="1"/>
          </p:cNvPicPr>
          <p:nvPr/>
        </p:nvPicPr>
        <p:blipFill>
          <a:blip r:embed="rId4"/>
          <a:stretch>
            <a:fillRect/>
          </a:stretch>
        </p:blipFill>
        <p:spPr>
          <a:xfrm>
            <a:off x="384684" y="1614381"/>
            <a:ext cx="11036027" cy="162579"/>
          </a:xfrm>
          <a:prstGeom prst="rect">
            <a:avLst/>
          </a:prstGeom>
        </p:spPr>
      </p:pic>
      <p:sp>
        <p:nvSpPr>
          <p:cNvPr id="4" name="CuadroTexto 3">
            <a:extLst>
              <a:ext uri="{FF2B5EF4-FFF2-40B4-BE49-F238E27FC236}">
                <a16:creationId xmlns:a16="http://schemas.microsoft.com/office/drawing/2014/main" id="{8D13BECE-FEB2-E190-D169-8D89CA035D81}"/>
              </a:ext>
            </a:extLst>
          </p:cNvPr>
          <p:cNvSpPr txBox="1"/>
          <p:nvPr/>
        </p:nvSpPr>
        <p:spPr>
          <a:xfrm>
            <a:off x="7818635" y="2096717"/>
            <a:ext cx="1341172" cy="428322"/>
          </a:xfrm>
          <a:prstGeom prst="rect">
            <a:avLst/>
          </a:prstGeom>
          <a:noFill/>
        </p:spPr>
        <p:txBody>
          <a:bodyPr wrap="square">
            <a:spAutoFit/>
          </a:bodyPr>
          <a:lstStyle/>
          <a:p>
            <a:pPr algn="just">
              <a:lnSpc>
                <a:spcPct val="110000"/>
              </a:lnSpc>
              <a:spcBef>
                <a:spcPts val="600"/>
              </a:spcBef>
              <a:spcAft>
                <a:spcPts val="1000"/>
              </a:spcAft>
            </a:pPr>
            <a:r>
              <a:rPr lang="es-MX" sz="2100" b="1" dirty="0">
                <a:solidFill>
                  <a:srgbClr val="595959"/>
                </a:solidFill>
                <a:latin typeface="Ebrima" panose="02000000000000000000" pitchFamily="2" charset="0"/>
                <a:ea typeface="STXinwei" panose="02010800040101010101" pitchFamily="2" charset="-122"/>
                <a:cs typeface="Open Sans" panose="020B0606030504020204" pitchFamily="34" charset="0"/>
              </a:rPr>
              <a:t>Después</a:t>
            </a:r>
            <a:endParaRPr lang="es-MX" sz="2100" dirty="0">
              <a:solidFill>
                <a:srgbClr val="595959"/>
              </a:solidFill>
              <a:latin typeface="Constantia" panose="02030602050306030303" pitchFamily="18" charset="0"/>
              <a:ea typeface="STXinwei" panose="02010800040101010101" pitchFamily="2" charset="-122"/>
              <a:cs typeface="Times New Roman" panose="02020603050405020304" pitchFamily="18" charset="0"/>
            </a:endParaRPr>
          </a:p>
        </p:txBody>
      </p:sp>
      <p:pic>
        <p:nvPicPr>
          <p:cNvPr id="6" name="Imagen 5">
            <a:extLst>
              <a:ext uri="{FF2B5EF4-FFF2-40B4-BE49-F238E27FC236}">
                <a16:creationId xmlns:a16="http://schemas.microsoft.com/office/drawing/2014/main" id="{25627214-D8AC-431E-B210-711A39427173}"/>
              </a:ext>
            </a:extLst>
          </p:cNvPr>
          <p:cNvPicPr>
            <a:picLocks noChangeAspect="1"/>
          </p:cNvPicPr>
          <p:nvPr/>
        </p:nvPicPr>
        <p:blipFill>
          <a:blip r:embed="rId5"/>
          <a:stretch>
            <a:fillRect/>
          </a:stretch>
        </p:blipFill>
        <p:spPr>
          <a:xfrm>
            <a:off x="1002396" y="2844800"/>
            <a:ext cx="1632204" cy="2176272"/>
          </a:xfrm>
          <a:prstGeom prst="rect">
            <a:avLst/>
          </a:prstGeom>
        </p:spPr>
      </p:pic>
      <p:sp>
        <p:nvSpPr>
          <p:cNvPr id="7" name="CuadroTexto 6">
            <a:extLst>
              <a:ext uri="{FF2B5EF4-FFF2-40B4-BE49-F238E27FC236}">
                <a16:creationId xmlns:a16="http://schemas.microsoft.com/office/drawing/2014/main" id="{D6BC3904-7C66-3ECB-1EA0-7783B645583D}"/>
              </a:ext>
            </a:extLst>
          </p:cNvPr>
          <p:cNvSpPr txBox="1"/>
          <p:nvPr/>
        </p:nvSpPr>
        <p:spPr>
          <a:xfrm>
            <a:off x="2563435" y="1943539"/>
            <a:ext cx="937517" cy="421975"/>
          </a:xfrm>
          <a:prstGeom prst="rect">
            <a:avLst/>
          </a:prstGeom>
          <a:noFill/>
        </p:spPr>
        <p:txBody>
          <a:bodyPr wrap="square">
            <a:spAutoFit/>
          </a:bodyPr>
          <a:lstStyle/>
          <a:p>
            <a:pPr algn="just">
              <a:lnSpc>
                <a:spcPct val="110000"/>
              </a:lnSpc>
              <a:spcBef>
                <a:spcPts val="600"/>
              </a:spcBef>
              <a:spcAft>
                <a:spcPts val="1000"/>
              </a:spcAft>
            </a:pPr>
            <a:r>
              <a:rPr lang="es-MX" sz="2100" b="1" dirty="0">
                <a:solidFill>
                  <a:srgbClr val="595959"/>
                </a:solidFill>
                <a:latin typeface="Ebrima" panose="02000000000000000000" pitchFamily="2" charset="0"/>
                <a:ea typeface="STXinwei" panose="02010800040101010101" pitchFamily="2" charset="-122"/>
                <a:cs typeface="Open Sans" panose="020B0606030504020204" pitchFamily="34" charset="0"/>
              </a:rPr>
              <a:t>Antes</a:t>
            </a:r>
          </a:p>
        </p:txBody>
      </p:sp>
      <p:pic>
        <p:nvPicPr>
          <p:cNvPr id="8" name="Imagen 7">
            <a:extLst>
              <a:ext uri="{FF2B5EF4-FFF2-40B4-BE49-F238E27FC236}">
                <a16:creationId xmlns:a16="http://schemas.microsoft.com/office/drawing/2014/main" id="{4F55FD00-05AF-D57F-FA51-459313EDDFE4}"/>
              </a:ext>
            </a:extLst>
          </p:cNvPr>
          <p:cNvPicPr>
            <a:picLocks noChangeAspect="1"/>
          </p:cNvPicPr>
          <p:nvPr/>
        </p:nvPicPr>
        <p:blipFill>
          <a:blip r:embed="rId6"/>
          <a:stretch>
            <a:fillRect/>
          </a:stretch>
        </p:blipFill>
        <p:spPr>
          <a:xfrm>
            <a:off x="6613252" y="2690774"/>
            <a:ext cx="2410766" cy="1808075"/>
          </a:xfrm>
          <a:prstGeom prst="rect">
            <a:avLst/>
          </a:prstGeom>
        </p:spPr>
      </p:pic>
      <p:pic>
        <p:nvPicPr>
          <p:cNvPr id="9" name="Imagen 8">
            <a:extLst>
              <a:ext uri="{FF2B5EF4-FFF2-40B4-BE49-F238E27FC236}">
                <a16:creationId xmlns:a16="http://schemas.microsoft.com/office/drawing/2014/main" id="{374DAB77-3907-6926-B733-9DEBB8DAAA03}"/>
              </a:ext>
            </a:extLst>
          </p:cNvPr>
          <p:cNvPicPr>
            <a:picLocks noChangeAspect="1"/>
          </p:cNvPicPr>
          <p:nvPr/>
        </p:nvPicPr>
        <p:blipFill>
          <a:blip r:embed="rId7"/>
          <a:stretch>
            <a:fillRect/>
          </a:stretch>
        </p:blipFill>
        <p:spPr>
          <a:xfrm>
            <a:off x="9340880" y="2690774"/>
            <a:ext cx="2410765" cy="1808074"/>
          </a:xfrm>
          <a:prstGeom prst="rect">
            <a:avLst/>
          </a:prstGeom>
        </p:spPr>
      </p:pic>
      <p:pic>
        <p:nvPicPr>
          <p:cNvPr id="10" name="Imagen 9">
            <a:extLst>
              <a:ext uri="{FF2B5EF4-FFF2-40B4-BE49-F238E27FC236}">
                <a16:creationId xmlns:a16="http://schemas.microsoft.com/office/drawing/2014/main" id="{0CEE3BDF-704F-802E-8B69-5DF8295BE1C7}"/>
              </a:ext>
            </a:extLst>
          </p:cNvPr>
          <p:cNvPicPr>
            <a:picLocks noChangeAspect="1"/>
          </p:cNvPicPr>
          <p:nvPr/>
        </p:nvPicPr>
        <p:blipFill>
          <a:blip r:embed="rId8"/>
          <a:stretch>
            <a:fillRect/>
          </a:stretch>
        </p:blipFill>
        <p:spPr>
          <a:xfrm>
            <a:off x="3364591" y="2844800"/>
            <a:ext cx="1632204" cy="2176272"/>
          </a:xfrm>
          <a:prstGeom prst="rect">
            <a:avLst/>
          </a:prstGeom>
        </p:spPr>
      </p:pic>
      <p:pic>
        <p:nvPicPr>
          <p:cNvPr id="11" name="Imagen 10">
            <a:extLst>
              <a:ext uri="{FF2B5EF4-FFF2-40B4-BE49-F238E27FC236}">
                <a16:creationId xmlns:a16="http://schemas.microsoft.com/office/drawing/2014/main" id="{E9577DD1-687F-A989-F90D-7DE7268EFB4C}"/>
              </a:ext>
            </a:extLst>
          </p:cNvPr>
          <p:cNvPicPr>
            <a:picLocks noChangeAspect="1"/>
          </p:cNvPicPr>
          <p:nvPr/>
        </p:nvPicPr>
        <p:blipFill>
          <a:blip r:embed="rId9"/>
          <a:stretch>
            <a:fillRect/>
          </a:stretch>
        </p:blipFill>
        <p:spPr>
          <a:xfrm>
            <a:off x="7358991" y="4684521"/>
            <a:ext cx="3601631" cy="1794331"/>
          </a:xfrm>
          <a:prstGeom prst="rect">
            <a:avLst/>
          </a:prstGeom>
        </p:spPr>
      </p:pic>
      <p:sp>
        <p:nvSpPr>
          <p:cNvPr id="13" name="CuadroTexto 12">
            <a:extLst>
              <a:ext uri="{FF2B5EF4-FFF2-40B4-BE49-F238E27FC236}">
                <a16:creationId xmlns:a16="http://schemas.microsoft.com/office/drawing/2014/main" id="{94BD6458-125E-50E6-951F-5F2E04657994}"/>
              </a:ext>
            </a:extLst>
          </p:cNvPr>
          <p:cNvSpPr txBox="1"/>
          <p:nvPr/>
        </p:nvSpPr>
        <p:spPr>
          <a:xfrm>
            <a:off x="3032192" y="645454"/>
            <a:ext cx="8300203" cy="791948"/>
          </a:xfrm>
          <a:prstGeom prst="rect">
            <a:avLst/>
          </a:prstGeom>
          <a:noFill/>
        </p:spPr>
        <p:txBody>
          <a:bodyPr wrap="square">
            <a:spAutoFit/>
          </a:bodyPr>
          <a:lstStyle/>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Mantenimiento e infraestructura de Instalaciones Deportivas. SM 68 </a:t>
            </a:r>
            <a:endParaRPr lang="es-MX" sz="2200" dirty="0">
              <a:latin typeface="Ebrima" panose="02000000000000000000" pitchFamily="2" charset="0"/>
              <a:ea typeface="Ebrima" panose="02000000000000000000" pitchFamily="2" charset="0"/>
              <a:cs typeface="Ebrima" panose="02000000000000000000" pitchFamily="2" charset="0"/>
            </a:endParaRPr>
          </a:p>
        </p:txBody>
      </p:sp>
    </p:spTree>
    <p:extLst>
      <p:ext uri="{BB962C8B-B14F-4D97-AF65-F5344CB8AC3E}">
        <p14:creationId xmlns:p14="http://schemas.microsoft.com/office/powerpoint/2010/main" val="1381832711"/>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Imagen 12" descr="Logotipo, nombre de la empresa&#10;&#10;Descripción generada automáticamente">
            <a:extLst>
              <a:ext uri="{FF2B5EF4-FFF2-40B4-BE49-F238E27FC236}">
                <a16:creationId xmlns:a16="http://schemas.microsoft.com/office/drawing/2014/main" id="{C2227520-B273-E767-BE78-7C0476A661AA}"/>
              </a:ext>
            </a:extLst>
          </p:cNvPr>
          <p:cNvPicPr>
            <a:picLocks noChangeAspect="1"/>
          </p:cNvPicPr>
          <p:nvPr/>
        </p:nvPicPr>
        <p:blipFill>
          <a:blip r:embed="rId3">
            <a:alphaModFix amt="30000"/>
          </a:blip>
          <a:stretch>
            <a:fillRect/>
          </a:stretch>
        </p:blipFill>
        <p:spPr>
          <a:xfrm>
            <a:off x="355151" y="272333"/>
            <a:ext cx="2096771" cy="1015569"/>
          </a:xfrm>
          <a:prstGeom prst="rect">
            <a:avLst/>
          </a:prstGeom>
        </p:spPr>
      </p:pic>
      <p:sp>
        <p:nvSpPr>
          <p:cNvPr id="4" name="CuadroTexto 3">
            <a:extLst>
              <a:ext uri="{FF2B5EF4-FFF2-40B4-BE49-F238E27FC236}">
                <a16:creationId xmlns:a16="http://schemas.microsoft.com/office/drawing/2014/main" id="{C4469BC1-287B-0542-35BA-1BFCBECC65C6}"/>
              </a:ext>
            </a:extLst>
          </p:cNvPr>
          <p:cNvSpPr txBox="1"/>
          <p:nvPr/>
        </p:nvSpPr>
        <p:spPr>
          <a:xfrm>
            <a:off x="3133992" y="429557"/>
            <a:ext cx="8489095" cy="958532"/>
          </a:xfrm>
          <a:prstGeom prst="rect">
            <a:avLst/>
          </a:prstGeom>
          <a:noFill/>
        </p:spPr>
        <p:txBody>
          <a:bodyPr wrap="square">
            <a:spAutoFit/>
          </a:bodyPr>
          <a:lstStyle/>
          <a:p>
            <a:pPr algn="ctr">
              <a:lnSpc>
                <a:spcPct val="107000"/>
              </a:lnSpc>
              <a:spcAft>
                <a:spcPts val="800"/>
              </a:spcAft>
            </a:pPr>
            <a:r>
              <a:rPr lang="pt-BR" sz="2400" b="1" dirty="0" err="1">
                <a:latin typeface="Ebrima" panose="02000000000000000000" pitchFamily="2" charset="0"/>
                <a:ea typeface="Ebrima" panose="02000000000000000000" pitchFamily="2" charset="0"/>
                <a:cs typeface="Ebrima" panose="02000000000000000000" pitchFamily="2" charset="0"/>
              </a:rPr>
              <a:t>Actividad</a:t>
            </a:r>
            <a:endParaRPr lang="pt-BR" sz="2400" b="1" dirty="0">
              <a:latin typeface="Ebrima" panose="02000000000000000000" pitchFamily="2" charset="0"/>
              <a:ea typeface="Ebrima" panose="02000000000000000000" pitchFamily="2" charset="0"/>
              <a:cs typeface="Ebrima" panose="02000000000000000000" pitchFamily="2" charset="0"/>
            </a:endParaRPr>
          </a:p>
          <a:p>
            <a:pPr algn="ctr">
              <a:lnSpc>
                <a:spcPct val="107000"/>
              </a:lnSpc>
              <a:spcAft>
                <a:spcPts val="800"/>
              </a:spcAft>
            </a:pPr>
            <a:r>
              <a:rPr lang="pt-BR" sz="2400" b="1" dirty="0">
                <a:latin typeface="Ebrima" panose="02000000000000000000" pitchFamily="2" charset="0"/>
                <a:ea typeface="Ebrima" panose="02000000000000000000" pitchFamily="2" charset="0"/>
                <a:cs typeface="Ebrima" panose="02000000000000000000" pitchFamily="2" charset="0"/>
              </a:rPr>
              <a:t>3.3.1.1.3.1 Entrega de incentivos a talentos </a:t>
            </a:r>
            <a:r>
              <a:rPr lang="pt-BR" sz="2400" b="1" dirty="0" err="1">
                <a:latin typeface="Ebrima" panose="02000000000000000000" pitchFamily="2" charset="0"/>
                <a:ea typeface="Ebrima" panose="02000000000000000000" pitchFamily="2" charset="0"/>
                <a:cs typeface="Ebrima" panose="02000000000000000000" pitchFamily="2" charset="0"/>
              </a:rPr>
              <a:t>deportivos</a:t>
            </a:r>
            <a:r>
              <a:rPr lang="pt-BR" sz="2400" b="1" dirty="0">
                <a:latin typeface="Ebrima" panose="02000000000000000000" pitchFamily="2" charset="0"/>
                <a:ea typeface="Ebrima" panose="02000000000000000000" pitchFamily="2" charset="0"/>
                <a:cs typeface="Ebrima" panose="02000000000000000000" pitchFamily="2" charset="0"/>
              </a:rPr>
              <a:t>.</a:t>
            </a:r>
          </a:p>
        </p:txBody>
      </p:sp>
      <p:pic>
        <p:nvPicPr>
          <p:cNvPr id="2" name="Imagen 1">
            <a:extLst>
              <a:ext uri="{FF2B5EF4-FFF2-40B4-BE49-F238E27FC236}">
                <a16:creationId xmlns:a16="http://schemas.microsoft.com/office/drawing/2014/main" id="{3A371FE0-D201-6500-740F-66C9DB6169A7}"/>
              </a:ext>
            </a:extLst>
          </p:cNvPr>
          <p:cNvPicPr>
            <a:picLocks noChangeAspect="1"/>
          </p:cNvPicPr>
          <p:nvPr/>
        </p:nvPicPr>
        <p:blipFill>
          <a:blip r:embed="rId4"/>
          <a:stretch>
            <a:fillRect/>
          </a:stretch>
        </p:blipFill>
        <p:spPr>
          <a:xfrm>
            <a:off x="355151" y="1388089"/>
            <a:ext cx="11034716" cy="158511"/>
          </a:xfrm>
          <a:prstGeom prst="rect">
            <a:avLst/>
          </a:prstGeom>
        </p:spPr>
      </p:pic>
      <p:sp>
        <p:nvSpPr>
          <p:cNvPr id="6" name="CuadroTexto 5">
            <a:extLst>
              <a:ext uri="{FF2B5EF4-FFF2-40B4-BE49-F238E27FC236}">
                <a16:creationId xmlns:a16="http://schemas.microsoft.com/office/drawing/2014/main" id="{7233E8C4-FD17-D5EF-219F-DD4B8D82A773}"/>
              </a:ext>
            </a:extLst>
          </p:cNvPr>
          <p:cNvSpPr txBox="1"/>
          <p:nvPr/>
        </p:nvSpPr>
        <p:spPr>
          <a:xfrm>
            <a:off x="699391" y="1757957"/>
            <a:ext cx="4869202" cy="4335931"/>
          </a:xfrm>
          <a:prstGeom prst="rect">
            <a:avLst/>
          </a:prstGeom>
          <a:noFill/>
        </p:spPr>
        <p:txBody>
          <a:bodyPr wrap="square">
            <a:spAutoFit/>
          </a:bodyPr>
          <a:lstStyle/>
          <a:p>
            <a:pPr algn="just">
              <a:lnSpc>
                <a:spcPct val="110000"/>
              </a:lnSpc>
              <a:spcBef>
                <a:spcPts val="600"/>
              </a:spcBef>
              <a:spcAft>
                <a:spcPts val="1000"/>
              </a:spcAft>
            </a:pPr>
            <a:r>
              <a:rPr lang="es-MX" b="1" dirty="0">
                <a:solidFill>
                  <a:srgbClr val="595959"/>
                </a:solidFill>
                <a:effectLst/>
                <a:latin typeface="Ebrima" panose="02000000000000000000" pitchFamily="2" charset="0"/>
                <a:ea typeface="STXinwei" panose="02010800040101010101" pitchFamily="2" charset="-122"/>
                <a:cs typeface="Open Sans" panose="020B0606030504020204" pitchFamily="34" charset="0"/>
              </a:rPr>
              <a:t>Apoyos en incentivos a talentos deportivos.</a:t>
            </a:r>
            <a:r>
              <a:rPr lang="es-MX" dirty="0">
                <a:solidFill>
                  <a:srgbClr val="595959"/>
                </a:solidFill>
                <a:effectLst/>
                <a:latin typeface="Ebrima" panose="02000000000000000000" pitchFamily="2" charset="0"/>
                <a:ea typeface="STXinwei" panose="02010800040101010101" pitchFamily="2" charset="-122"/>
                <a:cs typeface="Open Sans" panose="020B0606030504020204" pitchFamily="34" charset="0"/>
              </a:rPr>
              <a:t> En el período que se presenta se beneficiaron integrantes de</a:t>
            </a:r>
            <a:r>
              <a:rPr lang="es-MX" b="1" dirty="0">
                <a:solidFill>
                  <a:srgbClr val="595959"/>
                </a:solidFill>
                <a:effectLst/>
                <a:latin typeface="Ebrima" panose="02000000000000000000" pitchFamily="2" charset="0"/>
                <a:ea typeface="STXinwei" panose="02010800040101010101" pitchFamily="2" charset="-122"/>
                <a:cs typeface="Open Sans" panose="020B0606030504020204" pitchFamily="34" charset="0"/>
              </a:rPr>
              <a:t> </a:t>
            </a:r>
            <a:r>
              <a:rPr lang="es-MX" dirty="0">
                <a:solidFill>
                  <a:srgbClr val="595959"/>
                </a:solidFill>
                <a:effectLst/>
                <a:latin typeface="Ebrima" panose="02000000000000000000" pitchFamily="2" charset="0"/>
                <a:ea typeface="STXinwei" panose="02010800040101010101" pitchFamily="2" charset="-122"/>
                <a:cs typeface="Open Sans" panose="020B0606030504020204" pitchFamily="34" charset="0"/>
              </a:rPr>
              <a:t>equipos</a:t>
            </a:r>
            <a:r>
              <a:rPr lang="es-MX" b="1" dirty="0">
                <a:solidFill>
                  <a:srgbClr val="595959"/>
                </a:solidFill>
                <a:effectLst/>
                <a:latin typeface="Ebrima" panose="02000000000000000000" pitchFamily="2" charset="0"/>
                <a:ea typeface="STXinwei" panose="02010800040101010101" pitchFamily="2" charset="-122"/>
                <a:cs typeface="Open Sans" panose="020B0606030504020204" pitchFamily="34" charset="0"/>
              </a:rPr>
              <a:t> </a:t>
            </a:r>
            <a:r>
              <a:rPr lang="es-MX" dirty="0">
                <a:solidFill>
                  <a:srgbClr val="595959"/>
                </a:solidFill>
                <a:effectLst/>
                <a:latin typeface="Ebrima" panose="02000000000000000000" pitchFamily="2" charset="0"/>
                <a:ea typeface="STXinwei" panose="02010800040101010101" pitchFamily="2" charset="-122"/>
                <a:cs typeface="Open Sans" panose="020B0606030504020204" pitchFamily="34" charset="0"/>
              </a:rPr>
              <a:t>y participantes de eventos deportivos con apoyos en especie (balones, uniformes, equipo deportivo, transportación, hospedajes y alimentación) e incentivos en efectivo de </a:t>
            </a:r>
            <a:r>
              <a:rPr lang="es-MX" dirty="0">
                <a:solidFill>
                  <a:srgbClr val="595959"/>
                </a:solidFill>
                <a:latin typeface="Ebrima" panose="02000000000000000000" pitchFamily="2" charset="0"/>
                <a:ea typeface="STXinwei" panose="02010800040101010101" pitchFamily="2" charset="-122"/>
                <a:cs typeface="Open Sans" panose="020B0606030504020204" pitchFamily="34" charset="0"/>
              </a:rPr>
              <a:t>enero</a:t>
            </a:r>
            <a:r>
              <a:rPr lang="es-MX" dirty="0">
                <a:solidFill>
                  <a:srgbClr val="595959"/>
                </a:solidFill>
                <a:effectLst/>
                <a:latin typeface="Ebrima" panose="02000000000000000000" pitchFamily="2" charset="0"/>
                <a:ea typeface="STXinwei" panose="02010800040101010101" pitchFamily="2" charset="-122"/>
                <a:cs typeface="Open Sans" panose="020B0606030504020204" pitchFamily="34" charset="0"/>
              </a:rPr>
              <a:t> a marzo 2025 se han apoyado a las disciplinas de v</a:t>
            </a:r>
            <a:r>
              <a:rPr lang="es-ES" dirty="0" err="1">
                <a:solidFill>
                  <a:srgbClr val="595959"/>
                </a:solidFill>
                <a:latin typeface="Ebrima" panose="02000000000000000000" pitchFamily="2" charset="0"/>
                <a:ea typeface="STXinwei" panose="02010800040101010101" pitchFamily="2" charset="-122"/>
                <a:cs typeface="Open Sans" panose="020B0606030504020204" pitchFamily="34" charset="0"/>
              </a:rPr>
              <a:t>oleibol</a:t>
            </a:r>
            <a:r>
              <a:rPr lang="es-ES" dirty="0">
                <a:solidFill>
                  <a:srgbClr val="595959"/>
                </a:solidFill>
                <a:latin typeface="Ebrima" panose="02000000000000000000" pitchFamily="2" charset="0"/>
                <a:ea typeface="STXinwei" panose="02010800040101010101" pitchFamily="2" charset="-122"/>
                <a:cs typeface="Open Sans" panose="020B0606030504020204" pitchFamily="34" charset="0"/>
              </a:rPr>
              <a:t> con 25 deportistas, Boxeo 2, Basquetbol 80, Taekwondo Do 10, Softbol 15, Judo 2, Tiro Con Arco 1, Golf 2, Karate 1, Futbol 50, Gimnasia 10, Ciclismo 30, Lucha Libre 10, Atletismo 10 y  Karting 1, que suman </a:t>
            </a:r>
            <a:r>
              <a:rPr lang="es-ES" b="1" dirty="0">
                <a:solidFill>
                  <a:srgbClr val="595959"/>
                </a:solidFill>
                <a:latin typeface="Ebrima" panose="02000000000000000000" pitchFamily="2" charset="0"/>
                <a:ea typeface="STXinwei" panose="02010800040101010101" pitchFamily="2" charset="-122"/>
                <a:cs typeface="Open Sans" panose="020B0606030504020204" pitchFamily="34" charset="0"/>
              </a:rPr>
              <a:t>249 deportistas.</a:t>
            </a:r>
            <a:endParaRPr lang="es-MX" b="1" dirty="0">
              <a:solidFill>
                <a:srgbClr val="595959"/>
              </a:solidFill>
              <a:latin typeface="Ebrima" panose="02000000000000000000" pitchFamily="2" charset="0"/>
              <a:ea typeface="STXinwei" panose="02010800040101010101" pitchFamily="2" charset="-122"/>
              <a:cs typeface="Open Sans" panose="020B0606030504020204" pitchFamily="34" charset="0"/>
            </a:endParaRPr>
          </a:p>
        </p:txBody>
      </p:sp>
      <p:pic>
        <p:nvPicPr>
          <p:cNvPr id="5" name="Imagen 4">
            <a:extLst>
              <a:ext uri="{FF2B5EF4-FFF2-40B4-BE49-F238E27FC236}">
                <a16:creationId xmlns:a16="http://schemas.microsoft.com/office/drawing/2014/main" id="{DF9E645D-4B4C-F4DC-4B06-5A9B4D07D819}"/>
              </a:ext>
            </a:extLst>
          </p:cNvPr>
          <p:cNvPicPr>
            <a:picLocks noChangeAspect="1"/>
          </p:cNvPicPr>
          <p:nvPr/>
        </p:nvPicPr>
        <p:blipFill>
          <a:blip r:embed="rId5"/>
          <a:stretch>
            <a:fillRect/>
          </a:stretch>
        </p:blipFill>
        <p:spPr>
          <a:xfrm>
            <a:off x="5697848" y="1894905"/>
            <a:ext cx="6057875" cy="3766156"/>
          </a:xfrm>
          <a:prstGeom prst="rect">
            <a:avLst/>
          </a:prstGeom>
        </p:spPr>
      </p:pic>
    </p:spTree>
    <p:extLst>
      <p:ext uri="{BB962C8B-B14F-4D97-AF65-F5344CB8AC3E}">
        <p14:creationId xmlns:p14="http://schemas.microsoft.com/office/powerpoint/2010/main" val="2494158239"/>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2212917" y="450045"/>
            <a:ext cx="9006463" cy="830997"/>
          </a:xfrm>
          <a:prstGeom prst="rect">
            <a:avLst/>
          </a:prstGeom>
          <a:noFill/>
        </p:spPr>
        <p:txBody>
          <a:bodyPr wrap="square" lIns="91440" tIns="45720" rIns="91440" bIns="45720">
            <a:spAutoFit/>
          </a:bodyPr>
          <a:lstStyle/>
          <a:p>
            <a:r>
              <a:rPr lang="es-MX" sz="2400" b="1" dirty="0">
                <a:latin typeface="Ebrima" panose="02000000000000000000" pitchFamily="2" charset="0"/>
                <a:ea typeface="Century Schoolbook" panose="02040604050505020304" pitchFamily="18" charset="0"/>
                <a:cs typeface="Open Sans" panose="020B0606030504020204" pitchFamily="34" charset="0"/>
              </a:rPr>
              <a:t>Evidencias de </a:t>
            </a:r>
            <a:r>
              <a:rPr lang="pt-BR" sz="2400" b="1" dirty="0">
                <a:latin typeface="Ebrima" panose="02000000000000000000" pitchFamily="2" charset="0"/>
                <a:ea typeface="Ebrima" panose="02000000000000000000" pitchFamily="2" charset="0"/>
                <a:cs typeface="Ebrima" panose="02000000000000000000" pitchFamily="2" charset="0"/>
              </a:rPr>
              <a:t>Entrega de incentivos a talentos </a:t>
            </a:r>
            <a:r>
              <a:rPr lang="pt-BR" sz="2400" b="1" dirty="0" err="1">
                <a:latin typeface="Ebrima" panose="02000000000000000000" pitchFamily="2" charset="0"/>
                <a:ea typeface="Ebrima" panose="02000000000000000000" pitchFamily="2" charset="0"/>
                <a:cs typeface="Ebrima" panose="02000000000000000000" pitchFamily="2" charset="0"/>
              </a:rPr>
              <a:t>deportivos</a:t>
            </a:r>
            <a:endParaRPr lang="pt-BR" sz="2400" b="1" dirty="0">
              <a:latin typeface="Ebrima" panose="02000000000000000000" pitchFamily="2" charset="0"/>
              <a:ea typeface="Ebrima" panose="02000000000000000000" pitchFamily="2" charset="0"/>
              <a:cs typeface="Ebrima" panose="02000000000000000000" pitchFamily="2" charset="0"/>
            </a:endParaRPr>
          </a:p>
          <a:p>
            <a:endParaRPr lang="es-MX" sz="2400" dirty="0"/>
          </a:p>
        </p:txBody>
      </p:sp>
      <p:pic>
        <p:nvPicPr>
          <p:cNvPr id="22" name="Imagen 21">
            <a:extLst>
              <a:ext uri="{FF2B5EF4-FFF2-40B4-BE49-F238E27FC236}">
                <a16:creationId xmlns:a16="http://schemas.microsoft.com/office/drawing/2014/main" id="{A41A0881-42FA-3CF7-4CF0-E432798E8FE0}"/>
              </a:ext>
            </a:extLst>
          </p:cNvPr>
          <p:cNvPicPr>
            <a:picLocks noChangeAspect="1"/>
          </p:cNvPicPr>
          <p:nvPr/>
        </p:nvPicPr>
        <p:blipFill>
          <a:blip r:embed="rId2"/>
          <a:stretch>
            <a:fillRect/>
          </a:stretch>
        </p:blipFill>
        <p:spPr>
          <a:xfrm>
            <a:off x="446723" y="178393"/>
            <a:ext cx="1417247" cy="687151"/>
          </a:xfrm>
          <a:prstGeom prst="rect">
            <a:avLst/>
          </a:prstGeom>
        </p:spPr>
      </p:pic>
      <p:pic>
        <p:nvPicPr>
          <p:cNvPr id="2" name="Imagen 1">
            <a:extLst>
              <a:ext uri="{FF2B5EF4-FFF2-40B4-BE49-F238E27FC236}">
                <a16:creationId xmlns:a16="http://schemas.microsoft.com/office/drawing/2014/main" id="{8794FA63-EE54-0C2C-E68C-DCA6FFCAA00B}"/>
              </a:ext>
            </a:extLst>
          </p:cNvPr>
          <p:cNvPicPr>
            <a:picLocks noChangeAspect="1"/>
          </p:cNvPicPr>
          <p:nvPr/>
        </p:nvPicPr>
        <p:blipFill>
          <a:blip r:embed="rId3"/>
          <a:stretch>
            <a:fillRect/>
          </a:stretch>
        </p:blipFill>
        <p:spPr>
          <a:xfrm>
            <a:off x="158653" y="978578"/>
            <a:ext cx="11574436" cy="170511"/>
          </a:xfrm>
          <a:prstGeom prst="rect">
            <a:avLst/>
          </a:prstGeom>
        </p:spPr>
      </p:pic>
      <p:pic>
        <p:nvPicPr>
          <p:cNvPr id="4" name="Imagen 3">
            <a:extLst>
              <a:ext uri="{FF2B5EF4-FFF2-40B4-BE49-F238E27FC236}">
                <a16:creationId xmlns:a16="http://schemas.microsoft.com/office/drawing/2014/main" id="{3565A4A0-A67A-5E9A-7BE9-A3ECBF996F04}"/>
              </a:ext>
            </a:extLst>
          </p:cNvPr>
          <p:cNvPicPr>
            <a:picLocks noChangeAspect="1"/>
          </p:cNvPicPr>
          <p:nvPr/>
        </p:nvPicPr>
        <p:blipFill>
          <a:blip r:embed="rId4"/>
          <a:stretch>
            <a:fillRect/>
          </a:stretch>
        </p:blipFill>
        <p:spPr>
          <a:xfrm>
            <a:off x="458911" y="1714500"/>
            <a:ext cx="2571750" cy="3429000"/>
          </a:xfrm>
          <a:prstGeom prst="rect">
            <a:avLst/>
          </a:prstGeom>
        </p:spPr>
      </p:pic>
      <p:pic>
        <p:nvPicPr>
          <p:cNvPr id="6" name="Imagen 5">
            <a:extLst>
              <a:ext uri="{FF2B5EF4-FFF2-40B4-BE49-F238E27FC236}">
                <a16:creationId xmlns:a16="http://schemas.microsoft.com/office/drawing/2014/main" id="{2FCA957E-28E2-1421-C104-4511F98797E4}"/>
              </a:ext>
            </a:extLst>
          </p:cNvPr>
          <p:cNvPicPr>
            <a:picLocks noChangeAspect="1"/>
          </p:cNvPicPr>
          <p:nvPr/>
        </p:nvPicPr>
        <p:blipFill>
          <a:blip r:embed="rId5"/>
          <a:stretch>
            <a:fillRect/>
          </a:stretch>
        </p:blipFill>
        <p:spPr>
          <a:xfrm>
            <a:off x="3346235" y="1714500"/>
            <a:ext cx="2571750" cy="3429000"/>
          </a:xfrm>
          <a:prstGeom prst="rect">
            <a:avLst/>
          </a:prstGeom>
        </p:spPr>
      </p:pic>
      <p:pic>
        <p:nvPicPr>
          <p:cNvPr id="8" name="Imagen 7">
            <a:extLst>
              <a:ext uri="{FF2B5EF4-FFF2-40B4-BE49-F238E27FC236}">
                <a16:creationId xmlns:a16="http://schemas.microsoft.com/office/drawing/2014/main" id="{60E59C4B-8805-3E0E-59E0-17FE6F8BA3F8}"/>
              </a:ext>
            </a:extLst>
          </p:cNvPr>
          <p:cNvPicPr>
            <a:picLocks noChangeAspect="1"/>
          </p:cNvPicPr>
          <p:nvPr/>
        </p:nvPicPr>
        <p:blipFill>
          <a:blip r:embed="rId6"/>
          <a:stretch>
            <a:fillRect/>
          </a:stretch>
        </p:blipFill>
        <p:spPr>
          <a:xfrm>
            <a:off x="6253787" y="1714500"/>
            <a:ext cx="2571750" cy="3429000"/>
          </a:xfrm>
          <a:prstGeom prst="rect">
            <a:avLst/>
          </a:prstGeom>
        </p:spPr>
      </p:pic>
      <p:pic>
        <p:nvPicPr>
          <p:cNvPr id="10" name="Imagen 9">
            <a:extLst>
              <a:ext uri="{FF2B5EF4-FFF2-40B4-BE49-F238E27FC236}">
                <a16:creationId xmlns:a16="http://schemas.microsoft.com/office/drawing/2014/main" id="{43404BE0-926A-8459-267E-6CC9A99D9D05}"/>
              </a:ext>
            </a:extLst>
          </p:cNvPr>
          <p:cNvPicPr>
            <a:picLocks noChangeAspect="1"/>
          </p:cNvPicPr>
          <p:nvPr/>
        </p:nvPicPr>
        <p:blipFill>
          <a:blip r:embed="rId7"/>
          <a:stretch>
            <a:fillRect/>
          </a:stretch>
        </p:blipFill>
        <p:spPr>
          <a:xfrm>
            <a:off x="9161339" y="1714500"/>
            <a:ext cx="2571750" cy="3429000"/>
          </a:xfrm>
          <a:prstGeom prst="rect">
            <a:avLst/>
          </a:prstGeom>
        </p:spPr>
      </p:pic>
    </p:spTree>
    <p:extLst>
      <p:ext uri="{BB962C8B-B14F-4D97-AF65-F5344CB8AC3E}">
        <p14:creationId xmlns:p14="http://schemas.microsoft.com/office/powerpoint/2010/main" val="432009029"/>
      </p:ext>
    </p:extLst>
  </p:cSld>
  <p:clrMapOvr>
    <a:masterClrMapping/>
  </p:clrMapOvr>
  <p:transition>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5A7974-035D-6B0A-7ACE-2ABCA4731E84}"/>
            </a:ext>
          </a:extLst>
        </p:cNvPr>
        <p:cNvGrpSpPr/>
        <p:nvPr/>
      </p:nvGrpSpPr>
      <p:grpSpPr>
        <a:xfrm>
          <a:off x="0" y="0"/>
          <a:ext cx="0" cy="0"/>
          <a:chOff x="0" y="0"/>
          <a:chExt cx="0" cy="0"/>
        </a:xfrm>
      </p:grpSpPr>
      <p:sp>
        <p:nvSpPr>
          <p:cNvPr id="9" name="Rectángulo 8">
            <a:extLst>
              <a:ext uri="{FF2B5EF4-FFF2-40B4-BE49-F238E27FC236}">
                <a16:creationId xmlns:a16="http://schemas.microsoft.com/office/drawing/2014/main" id="{8FDA134E-AB57-52F8-676B-C0BF8F714E8F}"/>
              </a:ext>
            </a:extLst>
          </p:cNvPr>
          <p:cNvSpPr/>
          <p:nvPr/>
        </p:nvSpPr>
        <p:spPr>
          <a:xfrm>
            <a:off x="2212917" y="260357"/>
            <a:ext cx="9699139" cy="461665"/>
          </a:xfrm>
          <a:prstGeom prst="rect">
            <a:avLst/>
          </a:prstGeom>
          <a:noFill/>
        </p:spPr>
        <p:txBody>
          <a:bodyPr wrap="square" lIns="91440" tIns="45720" rIns="91440" bIns="45720">
            <a:spAutoFit/>
          </a:bodyPr>
          <a:lstStyle/>
          <a:p>
            <a:r>
              <a:rPr lang="es-MX" sz="2400" b="1" dirty="0">
                <a:latin typeface="Ebrima" panose="02000000000000000000" pitchFamily="2" charset="0"/>
                <a:ea typeface="Century Schoolbook" panose="02040604050505020304" pitchFamily="18" charset="0"/>
                <a:cs typeface="Open Sans" panose="020B0606030504020204" pitchFamily="34" charset="0"/>
              </a:rPr>
              <a:t>Actividad 3.3.1.1.3.4 Coordinación de actividades .</a:t>
            </a:r>
            <a:endParaRPr lang="es-MX" sz="2400" dirty="0"/>
          </a:p>
        </p:txBody>
      </p:sp>
      <p:pic>
        <p:nvPicPr>
          <p:cNvPr id="22" name="Imagen 21">
            <a:extLst>
              <a:ext uri="{FF2B5EF4-FFF2-40B4-BE49-F238E27FC236}">
                <a16:creationId xmlns:a16="http://schemas.microsoft.com/office/drawing/2014/main" id="{99A28596-5613-4F73-0450-CE90DE4B69B2}"/>
              </a:ext>
            </a:extLst>
          </p:cNvPr>
          <p:cNvPicPr>
            <a:picLocks noChangeAspect="1"/>
          </p:cNvPicPr>
          <p:nvPr/>
        </p:nvPicPr>
        <p:blipFill>
          <a:blip r:embed="rId2"/>
          <a:stretch>
            <a:fillRect/>
          </a:stretch>
        </p:blipFill>
        <p:spPr>
          <a:xfrm>
            <a:off x="446723" y="178393"/>
            <a:ext cx="1417247" cy="687151"/>
          </a:xfrm>
          <a:prstGeom prst="rect">
            <a:avLst/>
          </a:prstGeom>
        </p:spPr>
      </p:pic>
      <p:pic>
        <p:nvPicPr>
          <p:cNvPr id="2" name="Imagen 1">
            <a:extLst>
              <a:ext uri="{FF2B5EF4-FFF2-40B4-BE49-F238E27FC236}">
                <a16:creationId xmlns:a16="http://schemas.microsoft.com/office/drawing/2014/main" id="{7E1BBB20-428A-B178-B8B1-EA0E27106BA2}"/>
              </a:ext>
            </a:extLst>
          </p:cNvPr>
          <p:cNvPicPr>
            <a:picLocks noChangeAspect="1"/>
          </p:cNvPicPr>
          <p:nvPr/>
        </p:nvPicPr>
        <p:blipFill>
          <a:blip r:embed="rId3"/>
          <a:stretch>
            <a:fillRect/>
          </a:stretch>
        </p:blipFill>
        <p:spPr>
          <a:xfrm>
            <a:off x="158653" y="978578"/>
            <a:ext cx="11574436" cy="170511"/>
          </a:xfrm>
          <a:prstGeom prst="rect">
            <a:avLst/>
          </a:prstGeom>
        </p:spPr>
      </p:pic>
      <p:sp>
        <p:nvSpPr>
          <p:cNvPr id="4" name="CuadroTexto 3">
            <a:extLst>
              <a:ext uri="{FF2B5EF4-FFF2-40B4-BE49-F238E27FC236}">
                <a16:creationId xmlns:a16="http://schemas.microsoft.com/office/drawing/2014/main" id="{F5B77C39-B549-E47A-E857-35D85E436D8B}"/>
              </a:ext>
            </a:extLst>
          </p:cNvPr>
          <p:cNvSpPr txBox="1"/>
          <p:nvPr/>
        </p:nvSpPr>
        <p:spPr>
          <a:xfrm>
            <a:off x="491362" y="1165537"/>
            <a:ext cx="3423092" cy="5586145"/>
          </a:xfrm>
          <a:prstGeom prst="rect">
            <a:avLst/>
          </a:prstGeom>
          <a:noFill/>
        </p:spPr>
        <p:txBody>
          <a:bodyPr wrap="square">
            <a:spAutoFit/>
          </a:bodyPr>
          <a:lstStyle/>
          <a:p>
            <a:pPr algn="just"/>
            <a:r>
              <a:rPr lang="es-MX" sz="2100" b="1" dirty="0">
                <a:latin typeface="Ebrima" panose="02000000000000000000" pitchFamily="2" charset="0"/>
                <a:ea typeface="Ebrima" panose="02000000000000000000" pitchFamily="2" charset="0"/>
                <a:cs typeface="Ebrima" panose="02000000000000000000" pitchFamily="2" charset="0"/>
              </a:rPr>
              <a:t>Campeonato Municipal de Lucha libre</a:t>
            </a:r>
            <a:r>
              <a:rPr lang="es-MX" sz="2100" dirty="0">
                <a:latin typeface="Ebrima" panose="02000000000000000000" pitchFamily="2" charset="0"/>
                <a:ea typeface="Ebrima" panose="02000000000000000000" pitchFamily="2" charset="0"/>
                <a:cs typeface="Ebrima" panose="02000000000000000000" pitchFamily="2" charset="0"/>
              </a:rPr>
              <a:t>, acción deportiva enfocada a incentivar y promover el deporte, se organiza evento de lucha libre, demostración, exhibición, esparcimiento y recreación en coordinación con la Asociación Municipal de Box y Lucha organiza un campeonato de Lucha Libre con la participación de Luchadores locales en la Plaza de la Reforma con la </a:t>
            </a:r>
            <a:r>
              <a:rPr lang="es-MX" sz="2100" b="1" dirty="0">
                <a:latin typeface="Ebrima" panose="02000000000000000000" pitchFamily="2" charset="0"/>
                <a:ea typeface="Ebrima" panose="02000000000000000000" pitchFamily="2" charset="0"/>
                <a:cs typeface="Ebrima" panose="02000000000000000000" pitchFamily="2" charset="0"/>
              </a:rPr>
              <a:t>asistencia de más de 1000 personas.</a:t>
            </a:r>
          </a:p>
        </p:txBody>
      </p:sp>
      <p:pic>
        <p:nvPicPr>
          <p:cNvPr id="6" name="Imagen 5">
            <a:extLst>
              <a:ext uri="{FF2B5EF4-FFF2-40B4-BE49-F238E27FC236}">
                <a16:creationId xmlns:a16="http://schemas.microsoft.com/office/drawing/2014/main" id="{8695CF6B-492D-4F5D-C3A0-4140234F2A4B}"/>
              </a:ext>
            </a:extLst>
          </p:cNvPr>
          <p:cNvPicPr>
            <a:picLocks noChangeAspect="1"/>
          </p:cNvPicPr>
          <p:nvPr/>
        </p:nvPicPr>
        <p:blipFill>
          <a:blip r:embed="rId4"/>
          <a:stretch>
            <a:fillRect/>
          </a:stretch>
        </p:blipFill>
        <p:spPr>
          <a:xfrm>
            <a:off x="4003104" y="4386960"/>
            <a:ext cx="4023245" cy="2329486"/>
          </a:xfrm>
          <a:prstGeom prst="rect">
            <a:avLst/>
          </a:prstGeom>
        </p:spPr>
      </p:pic>
      <p:pic>
        <p:nvPicPr>
          <p:cNvPr id="7" name="Imagen 6">
            <a:extLst>
              <a:ext uri="{FF2B5EF4-FFF2-40B4-BE49-F238E27FC236}">
                <a16:creationId xmlns:a16="http://schemas.microsoft.com/office/drawing/2014/main" id="{E3BA88A1-783E-B872-7A52-C23E8B3E5BE9}"/>
              </a:ext>
            </a:extLst>
          </p:cNvPr>
          <p:cNvPicPr>
            <a:picLocks noChangeAspect="1"/>
          </p:cNvPicPr>
          <p:nvPr/>
        </p:nvPicPr>
        <p:blipFill>
          <a:blip r:embed="rId5"/>
          <a:stretch>
            <a:fillRect/>
          </a:stretch>
        </p:blipFill>
        <p:spPr>
          <a:xfrm>
            <a:off x="8188016" y="4386960"/>
            <a:ext cx="3672969" cy="2347033"/>
          </a:xfrm>
          <a:prstGeom prst="rect">
            <a:avLst/>
          </a:prstGeom>
        </p:spPr>
      </p:pic>
      <p:pic>
        <p:nvPicPr>
          <p:cNvPr id="8" name="Imagen 7">
            <a:extLst>
              <a:ext uri="{FF2B5EF4-FFF2-40B4-BE49-F238E27FC236}">
                <a16:creationId xmlns:a16="http://schemas.microsoft.com/office/drawing/2014/main" id="{EED1D141-91BD-7334-1C44-ADEFFAF9FE8D}"/>
              </a:ext>
            </a:extLst>
          </p:cNvPr>
          <p:cNvPicPr>
            <a:picLocks noChangeAspect="1"/>
          </p:cNvPicPr>
          <p:nvPr/>
        </p:nvPicPr>
        <p:blipFill>
          <a:blip r:embed="rId6"/>
          <a:stretch>
            <a:fillRect/>
          </a:stretch>
        </p:blipFill>
        <p:spPr>
          <a:xfrm>
            <a:off x="8174019" y="1914012"/>
            <a:ext cx="3672969" cy="2242750"/>
          </a:xfrm>
          <a:prstGeom prst="rect">
            <a:avLst/>
          </a:prstGeom>
        </p:spPr>
      </p:pic>
      <p:pic>
        <p:nvPicPr>
          <p:cNvPr id="10" name="Imagen 9">
            <a:extLst>
              <a:ext uri="{FF2B5EF4-FFF2-40B4-BE49-F238E27FC236}">
                <a16:creationId xmlns:a16="http://schemas.microsoft.com/office/drawing/2014/main" id="{D7A5A337-37C0-8618-7900-1EF806DF17C5}"/>
              </a:ext>
            </a:extLst>
          </p:cNvPr>
          <p:cNvPicPr>
            <a:picLocks noChangeAspect="1"/>
          </p:cNvPicPr>
          <p:nvPr/>
        </p:nvPicPr>
        <p:blipFill>
          <a:blip r:embed="rId7"/>
          <a:stretch>
            <a:fillRect/>
          </a:stretch>
        </p:blipFill>
        <p:spPr>
          <a:xfrm>
            <a:off x="4003104" y="1914012"/>
            <a:ext cx="3949094" cy="2242750"/>
          </a:xfrm>
          <a:prstGeom prst="rect">
            <a:avLst/>
          </a:prstGeom>
        </p:spPr>
      </p:pic>
    </p:spTree>
    <p:extLst>
      <p:ext uri="{BB962C8B-B14F-4D97-AF65-F5344CB8AC3E}">
        <p14:creationId xmlns:p14="http://schemas.microsoft.com/office/powerpoint/2010/main" val="1622314546"/>
      </p:ext>
    </p:extLst>
  </p:cSld>
  <p:clrMapOvr>
    <a:masterClrMapping/>
  </p:clrMapOvr>
  <p:transition>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F09075-E1E8-E613-67C6-987217078BDC}"/>
            </a:ext>
          </a:extLst>
        </p:cNvPr>
        <p:cNvGrpSpPr/>
        <p:nvPr/>
      </p:nvGrpSpPr>
      <p:grpSpPr>
        <a:xfrm>
          <a:off x="0" y="0"/>
          <a:ext cx="0" cy="0"/>
          <a:chOff x="0" y="0"/>
          <a:chExt cx="0" cy="0"/>
        </a:xfrm>
      </p:grpSpPr>
      <p:sp>
        <p:nvSpPr>
          <p:cNvPr id="9" name="Rectángulo 8">
            <a:extLst>
              <a:ext uri="{FF2B5EF4-FFF2-40B4-BE49-F238E27FC236}">
                <a16:creationId xmlns:a16="http://schemas.microsoft.com/office/drawing/2014/main" id="{FDC718B5-D287-FD00-784C-6306EEC3FEF0}"/>
              </a:ext>
            </a:extLst>
          </p:cNvPr>
          <p:cNvSpPr/>
          <p:nvPr/>
        </p:nvSpPr>
        <p:spPr>
          <a:xfrm>
            <a:off x="2325934" y="178393"/>
            <a:ext cx="6766696" cy="830997"/>
          </a:xfrm>
          <a:prstGeom prst="rect">
            <a:avLst/>
          </a:prstGeom>
          <a:noFill/>
        </p:spPr>
        <p:txBody>
          <a:bodyPr wrap="square" lIns="91440" tIns="45720" rIns="91440" bIns="45720">
            <a:spAutoFit/>
          </a:bodyPr>
          <a:lstStyle/>
          <a:p>
            <a:r>
              <a:rPr lang="es-MX" sz="2400" b="1" dirty="0">
                <a:latin typeface="Ebrima" panose="02000000000000000000" pitchFamily="2" charset="0"/>
                <a:ea typeface="Century Schoolbook" panose="02040604050505020304" pitchFamily="18" charset="0"/>
                <a:cs typeface="Open Sans" panose="020B0606030504020204" pitchFamily="34" charset="0"/>
              </a:rPr>
              <a:t>Coordinación de actividades deportivas</a:t>
            </a:r>
          </a:p>
          <a:p>
            <a:r>
              <a:rPr lang="es-MX" sz="2400" b="1" dirty="0">
                <a:latin typeface="Ebrima" panose="02000000000000000000" pitchFamily="2" charset="0"/>
                <a:cs typeface="Open Sans" panose="020B0606030504020204" pitchFamily="34" charset="0"/>
              </a:rPr>
              <a:t>Campeonato municipal de Lucha Libre</a:t>
            </a:r>
            <a:endParaRPr lang="es-MX" sz="2400" dirty="0"/>
          </a:p>
        </p:txBody>
      </p:sp>
      <p:pic>
        <p:nvPicPr>
          <p:cNvPr id="22" name="Imagen 21">
            <a:extLst>
              <a:ext uri="{FF2B5EF4-FFF2-40B4-BE49-F238E27FC236}">
                <a16:creationId xmlns:a16="http://schemas.microsoft.com/office/drawing/2014/main" id="{503FF421-8867-27D8-3F5F-8F89411ED1C6}"/>
              </a:ext>
            </a:extLst>
          </p:cNvPr>
          <p:cNvPicPr>
            <a:picLocks noChangeAspect="1"/>
          </p:cNvPicPr>
          <p:nvPr/>
        </p:nvPicPr>
        <p:blipFill>
          <a:blip r:embed="rId2"/>
          <a:stretch>
            <a:fillRect/>
          </a:stretch>
        </p:blipFill>
        <p:spPr>
          <a:xfrm>
            <a:off x="446723" y="178393"/>
            <a:ext cx="1417247" cy="687151"/>
          </a:xfrm>
          <a:prstGeom prst="rect">
            <a:avLst/>
          </a:prstGeom>
        </p:spPr>
      </p:pic>
      <p:pic>
        <p:nvPicPr>
          <p:cNvPr id="2" name="Imagen 1">
            <a:extLst>
              <a:ext uri="{FF2B5EF4-FFF2-40B4-BE49-F238E27FC236}">
                <a16:creationId xmlns:a16="http://schemas.microsoft.com/office/drawing/2014/main" id="{66580F26-BF9E-E3B4-13AB-54AB478287F0}"/>
              </a:ext>
            </a:extLst>
          </p:cNvPr>
          <p:cNvPicPr>
            <a:picLocks noChangeAspect="1"/>
          </p:cNvPicPr>
          <p:nvPr/>
        </p:nvPicPr>
        <p:blipFill>
          <a:blip r:embed="rId3"/>
          <a:stretch>
            <a:fillRect/>
          </a:stretch>
        </p:blipFill>
        <p:spPr>
          <a:xfrm>
            <a:off x="158653" y="978578"/>
            <a:ext cx="11574436" cy="170511"/>
          </a:xfrm>
          <a:prstGeom prst="rect">
            <a:avLst/>
          </a:prstGeom>
        </p:spPr>
      </p:pic>
      <p:pic>
        <p:nvPicPr>
          <p:cNvPr id="3" name="Imagen 2">
            <a:extLst>
              <a:ext uri="{FF2B5EF4-FFF2-40B4-BE49-F238E27FC236}">
                <a16:creationId xmlns:a16="http://schemas.microsoft.com/office/drawing/2014/main" id="{2E127AF8-842E-DDFB-E2FC-66366DEAFB8D}"/>
              </a:ext>
            </a:extLst>
          </p:cNvPr>
          <p:cNvPicPr>
            <a:picLocks noChangeAspect="1"/>
          </p:cNvPicPr>
          <p:nvPr/>
        </p:nvPicPr>
        <p:blipFill>
          <a:blip r:embed="rId4"/>
          <a:stretch>
            <a:fillRect/>
          </a:stretch>
        </p:blipFill>
        <p:spPr>
          <a:xfrm>
            <a:off x="1215775" y="1262123"/>
            <a:ext cx="9760450" cy="5048007"/>
          </a:xfrm>
          <a:prstGeom prst="rect">
            <a:avLst/>
          </a:prstGeom>
        </p:spPr>
      </p:pic>
    </p:spTree>
    <p:extLst>
      <p:ext uri="{BB962C8B-B14F-4D97-AF65-F5344CB8AC3E}">
        <p14:creationId xmlns:p14="http://schemas.microsoft.com/office/powerpoint/2010/main" val="2124300556"/>
      </p:ext>
    </p:extLst>
  </p:cSld>
  <p:clrMapOvr>
    <a:masterClrMapping/>
  </p:clrMapOvr>
  <p:transition>
    <p:wipe/>
  </p:transition>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2444188" y="329473"/>
            <a:ext cx="8744370" cy="981935"/>
          </a:xfrm>
          <a:prstGeom prst="rect">
            <a:avLst/>
          </a:prstGeom>
          <a:noFill/>
        </p:spPr>
        <p:txBody>
          <a:bodyPr wrap="square" lIns="91440" tIns="45720" rIns="91440" bIns="45720">
            <a:spAutoFit/>
          </a:bodyPr>
          <a:lstStyle/>
          <a:p>
            <a:pPr algn="just">
              <a:lnSpc>
                <a:spcPct val="107000"/>
              </a:lnSpc>
              <a:spcAft>
                <a:spcPts val="800"/>
              </a:spcAft>
            </a:pPr>
            <a:r>
              <a:rPr lang="es-MX" sz="2800" b="1" dirty="0">
                <a:latin typeface="Ebrima" panose="02000000000000000000" pitchFamily="2" charset="0"/>
                <a:ea typeface="Century Schoolbook" panose="02040604050505020304" pitchFamily="18" charset="0"/>
                <a:cs typeface="Times New Roman" panose="02020603050405020304" pitchFamily="18" charset="0"/>
              </a:rPr>
              <a:t>Actividad 3.3.1.1.4.1 Coordinación de eventos deportivos Federados.</a:t>
            </a:r>
            <a:endParaRPr lang="es-MX" sz="2800" dirty="0">
              <a:latin typeface="Century Schoolbook" panose="02040604050505020304" pitchFamily="18" charset="0"/>
              <a:ea typeface="Century Schoolbook" panose="02040604050505020304" pitchFamily="18" charset="0"/>
              <a:cs typeface="Times New Roman" panose="02020603050405020304" pitchFamily="18" charset="0"/>
            </a:endParaRPr>
          </a:p>
        </p:txBody>
      </p:sp>
      <p:pic>
        <p:nvPicPr>
          <p:cNvPr id="7" name="Imagen 6">
            <a:extLst>
              <a:ext uri="{FF2B5EF4-FFF2-40B4-BE49-F238E27FC236}">
                <a16:creationId xmlns:a16="http://schemas.microsoft.com/office/drawing/2014/main" id="{F4884E39-133D-DBA3-F682-1D69A6E0DF99}"/>
              </a:ext>
            </a:extLst>
          </p:cNvPr>
          <p:cNvPicPr>
            <a:picLocks noChangeAspect="1"/>
          </p:cNvPicPr>
          <p:nvPr/>
        </p:nvPicPr>
        <p:blipFill>
          <a:blip r:embed="rId2"/>
          <a:stretch>
            <a:fillRect/>
          </a:stretch>
        </p:blipFill>
        <p:spPr>
          <a:xfrm>
            <a:off x="515927" y="408637"/>
            <a:ext cx="1609483" cy="780356"/>
          </a:xfrm>
          <a:prstGeom prst="rect">
            <a:avLst/>
          </a:prstGeom>
        </p:spPr>
      </p:pic>
      <p:sp>
        <p:nvSpPr>
          <p:cNvPr id="5" name="CuadroTexto 4">
            <a:extLst>
              <a:ext uri="{FF2B5EF4-FFF2-40B4-BE49-F238E27FC236}">
                <a16:creationId xmlns:a16="http://schemas.microsoft.com/office/drawing/2014/main" id="{DF467BC9-932F-416C-80B3-29F96B07BABB}"/>
              </a:ext>
            </a:extLst>
          </p:cNvPr>
          <p:cNvSpPr txBox="1"/>
          <p:nvPr/>
        </p:nvSpPr>
        <p:spPr>
          <a:xfrm>
            <a:off x="665431" y="1547606"/>
            <a:ext cx="3012718" cy="4950394"/>
          </a:xfrm>
          <a:prstGeom prst="rect">
            <a:avLst/>
          </a:prstGeom>
          <a:noFill/>
        </p:spPr>
        <p:txBody>
          <a:bodyPr wrap="square">
            <a:spAutoFit/>
          </a:bodyPr>
          <a:lstStyle/>
          <a:p>
            <a:pPr algn="just">
              <a:lnSpc>
                <a:spcPct val="110000"/>
              </a:lnSpc>
              <a:spcBef>
                <a:spcPts val="600"/>
              </a:spcBef>
              <a:spcAft>
                <a:spcPts val="1000"/>
              </a:spcAft>
            </a:pPr>
            <a:r>
              <a:rPr lang="es-MX" sz="1800" b="1" dirty="0">
                <a:effectLst/>
                <a:latin typeface="Ebrima" panose="02000000000000000000" pitchFamily="2" charset="0"/>
                <a:ea typeface="Calibri" panose="020F0502020204030204" pitchFamily="34" charset="0"/>
                <a:cs typeface="Times New Roman" panose="02020603050405020304" pitchFamily="18" charset="0"/>
              </a:rPr>
              <a:t>Eventos deportivos Federados.  </a:t>
            </a:r>
            <a:r>
              <a:rPr lang="es-MX" sz="1800" dirty="0">
                <a:effectLst/>
                <a:latin typeface="Ebrima" panose="02000000000000000000" pitchFamily="2" charset="0"/>
                <a:ea typeface="Calibri" panose="020F0502020204030204" pitchFamily="34" charset="0"/>
                <a:cs typeface="Times New Roman" panose="02020603050405020304" pitchFamily="18" charset="0"/>
              </a:rPr>
              <a:t>En coordinación con asociaciones, ligas, clubes y la iniciativa privada apoya y asesora a la realización de </a:t>
            </a:r>
            <a:r>
              <a:rPr lang="es-MX" sz="1800" b="1" dirty="0">
                <a:effectLst/>
                <a:latin typeface="Ebrima" panose="02000000000000000000" pitchFamily="2" charset="0"/>
                <a:ea typeface="Calibri" panose="020F0502020204030204" pitchFamily="34" charset="0"/>
                <a:cs typeface="Times New Roman" panose="02020603050405020304" pitchFamily="18" charset="0"/>
              </a:rPr>
              <a:t>25 eventos</a:t>
            </a:r>
            <a:r>
              <a:rPr lang="es-MX" sz="1800" dirty="0">
                <a:effectLst/>
                <a:latin typeface="Ebrima" panose="02000000000000000000" pitchFamily="2" charset="0"/>
                <a:ea typeface="Calibri" panose="020F0502020204030204" pitchFamily="34" charset="0"/>
                <a:cs typeface="Times New Roman" panose="02020603050405020304" pitchFamily="18" charset="0"/>
              </a:rPr>
              <a:t> deportivos locales, regionales, nacionales e internacionales, en los que destacan el Baloncesto, Taekwondo, futbol, Voleibol, eventos de atletismo (carreras), Tenis, </a:t>
            </a:r>
            <a:r>
              <a:rPr lang="es-MX" sz="1800" dirty="0" err="1">
                <a:effectLst/>
                <a:latin typeface="Ebrima" panose="02000000000000000000" pitchFamily="2" charset="0"/>
                <a:ea typeface="Calibri" panose="020F0502020204030204" pitchFamily="34" charset="0"/>
                <a:cs typeface="Times New Roman" panose="02020603050405020304" pitchFamily="18" charset="0"/>
              </a:rPr>
              <a:t>Cachibol</a:t>
            </a:r>
            <a:r>
              <a:rPr lang="es-MX" sz="1800" dirty="0">
                <a:effectLst/>
                <a:latin typeface="Ebrima" panose="02000000000000000000" pitchFamily="2" charset="0"/>
                <a:ea typeface="Calibri" panose="020F0502020204030204" pitchFamily="34" charset="0"/>
                <a:cs typeface="Times New Roman" panose="02020603050405020304" pitchFamily="18" charset="0"/>
              </a:rPr>
              <a:t>, ciclismo entre muchas más.</a:t>
            </a:r>
            <a:endParaRPr lang="es-MX"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Imagen 1">
            <a:extLst>
              <a:ext uri="{FF2B5EF4-FFF2-40B4-BE49-F238E27FC236}">
                <a16:creationId xmlns:a16="http://schemas.microsoft.com/office/drawing/2014/main" id="{CDFBCB7A-B827-115C-B9FF-DA1359B74AC2}"/>
              </a:ext>
            </a:extLst>
          </p:cNvPr>
          <p:cNvPicPr>
            <a:picLocks noChangeAspect="1"/>
          </p:cNvPicPr>
          <p:nvPr/>
        </p:nvPicPr>
        <p:blipFill>
          <a:blip r:embed="rId3"/>
          <a:stretch>
            <a:fillRect/>
          </a:stretch>
        </p:blipFill>
        <p:spPr>
          <a:xfrm>
            <a:off x="515927" y="1294801"/>
            <a:ext cx="11036027" cy="162579"/>
          </a:xfrm>
          <a:prstGeom prst="rect">
            <a:avLst/>
          </a:prstGeom>
        </p:spPr>
      </p:pic>
      <p:pic>
        <p:nvPicPr>
          <p:cNvPr id="21" name="Imagen 20">
            <a:extLst>
              <a:ext uri="{FF2B5EF4-FFF2-40B4-BE49-F238E27FC236}">
                <a16:creationId xmlns:a16="http://schemas.microsoft.com/office/drawing/2014/main" id="{83EFA27F-0D08-01AF-966E-D2BCF35D4646}"/>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82160" y="1615410"/>
            <a:ext cx="4932959" cy="2774021"/>
          </a:xfrm>
          <a:prstGeom prst="rect">
            <a:avLst/>
          </a:prstGeom>
          <a:noFill/>
          <a:ln>
            <a:noFill/>
          </a:ln>
        </p:spPr>
      </p:pic>
      <p:pic>
        <p:nvPicPr>
          <p:cNvPr id="22" name="Imagen 21">
            <a:extLst>
              <a:ext uri="{FF2B5EF4-FFF2-40B4-BE49-F238E27FC236}">
                <a16:creationId xmlns:a16="http://schemas.microsoft.com/office/drawing/2014/main" id="{A22B43BD-B8EB-3755-6B16-5BACB771169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882160" y="4545250"/>
            <a:ext cx="2025480" cy="2025480"/>
          </a:xfrm>
          <a:prstGeom prst="rect">
            <a:avLst/>
          </a:prstGeom>
          <a:noFill/>
          <a:ln>
            <a:noFill/>
          </a:ln>
        </p:spPr>
      </p:pic>
      <p:pic>
        <p:nvPicPr>
          <p:cNvPr id="25" name="Imagen 24">
            <a:extLst>
              <a:ext uri="{FF2B5EF4-FFF2-40B4-BE49-F238E27FC236}">
                <a16:creationId xmlns:a16="http://schemas.microsoft.com/office/drawing/2014/main" id="{2A8A7003-D243-FB6C-40DA-392A8C5E1C51}"/>
              </a:ext>
            </a:extLst>
          </p:cNvPr>
          <p:cNvPicPr>
            <a:picLocks noChangeAspect="1"/>
          </p:cNvPicPr>
          <p:nvPr/>
        </p:nvPicPr>
        <p:blipFill>
          <a:blip r:embed="rId6"/>
          <a:stretch>
            <a:fillRect/>
          </a:stretch>
        </p:blipFill>
        <p:spPr>
          <a:xfrm>
            <a:off x="6030869" y="4548952"/>
            <a:ext cx="3500474" cy="1969017"/>
          </a:xfrm>
          <a:prstGeom prst="rect">
            <a:avLst/>
          </a:prstGeom>
        </p:spPr>
      </p:pic>
      <p:pic>
        <p:nvPicPr>
          <p:cNvPr id="29" name="Imagen 28">
            <a:extLst>
              <a:ext uri="{FF2B5EF4-FFF2-40B4-BE49-F238E27FC236}">
                <a16:creationId xmlns:a16="http://schemas.microsoft.com/office/drawing/2014/main" id="{6C1831EC-4D37-5C1A-309C-233C358C008D}"/>
              </a:ext>
            </a:extLst>
          </p:cNvPr>
          <p:cNvPicPr>
            <a:picLocks noChangeAspect="1"/>
          </p:cNvPicPr>
          <p:nvPr/>
        </p:nvPicPr>
        <p:blipFill>
          <a:blip r:embed="rId7"/>
          <a:stretch>
            <a:fillRect/>
          </a:stretch>
        </p:blipFill>
        <p:spPr>
          <a:xfrm>
            <a:off x="9654573" y="4517587"/>
            <a:ext cx="2109337" cy="2031749"/>
          </a:xfrm>
          <a:prstGeom prst="rect">
            <a:avLst/>
          </a:prstGeom>
        </p:spPr>
      </p:pic>
      <p:pic>
        <p:nvPicPr>
          <p:cNvPr id="31" name="Imagen 30">
            <a:extLst>
              <a:ext uri="{FF2B5EF4-FFF2-40B4-BE49-F238E27FC236}">
                <a16:creationId xmlns:a16="http://schemas.microsoft.com/office/drawing/2014/main" id="{ABC54FDE-932C-C67C-8E4C-8C004C8DBC19}"/>
              </a:ext>
            </a:extLst>
          </p:cNvPr>
          <p:cNvPicPr>
            <a:picLocks noChangeAspect="1"/>
          </p:cNvPicPr>
          <p:nvPr/>
        </p:nvPicPr>
        <p:blipFill>
          <a:blip r:embed="rId8"/>
          <a:stretch>
            <a:fillRect/>
          </a:stretch>
        </p:blipFill>
        <p:spPr>
          <a:xfrm>
            <a:off x="8989889" y="1615410"/>
            <a:ext cx="2774022" cy="2774022"/>
          </a:xfrm>
          <a:prstGeom prst="rect">
            <a:avLst/>
          </a:prstGeom>
        </p:spPr>
      </p:pic>
    </p:spTree>
    <p:extLst>
      <p:ext uri="{BB962C8B-B14F-4D97-AF65-F5344CB8AC3E}">
        <p14:creationId xmlns:p14="http://schemas.microsoft.com/office/powerpoint/2010/main" val="1700601228"/>
      </p:ext>
    </p:extLst>
  </p:cSld>
  <p:clrMapOvr>
    <a:masterClrMapping/>
  </p:clrMapOvr>
  <p:transition>
    <p:wipe/>
  </p:transition>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2787332" y="555907"/>
            <a:ext cx="7190045" cy="520912"/>
          </a:xfrm>
          <a:prstGeom prst="rect">
            <a:avLst/>
          </a:prstGeom>
          <a:noFill/>
        </p:spPr>
        <p:txBody>
          <a:bodyPr wrap="square" lIns="91440" tIns="45720" rIns="91440" bIns="45720">
            <a:spAutoFit/>
          </a:bodyPr>
          <a:lstStyle/>
          <a:p>
            <a:pPr algn="just">
              <a:lnSpc>
                <a:spcPct val="107000"/>
              </a:lnSpc>
              <a:spcAft>
                <a:spcPts val="800"/>
              </a:spcAft>
            </a:pPr>
            <a:r>
              <a:rPr lang="es-MX" sz="2800" b="1" dirty="0">
                <a:latin typeface="Ebrima" panose="02000000000000000000" pitchFamily="2" charset="0"/>
                <a:ea typeface="Century Schoolbook" panose="02040604050505020304" pitchFamily="18" charset="0"/>
                <a:cs typeface="Times New Roman" panose="02020603050405020304" pitchFamily="18" charset="0"/>
              </a:rPr>
              <a:t>Eventos deportivos federados.</a:t>
            </a:r>
            <a:r>
              <a:rPr lang="es-MX" sz="2800" dirty="0">
                <a:latin typeface="Ebrima" panose="02000000000000000000" pitchFamily="2" charset="0"/>
                <a:ea typeface="Century Schoolbook" panose="02040604050505020304" pitchFamily="18" charset="0"/>
                <a:cs typeface="Times New Roman" panose="02020603050405020304" pitchFamily="18" charset="0"/>
              </a:rPr>
              <a:t> </a:t>
            </a:r>
            <a:endParaRPr lang="es-MX" sz="2800" dirty="0">
              <a:latin typeface="Century Schoolbook" panose="02040604050505020304" pitchFamily="18" charset="0"/>
              <a:ea typeface="Century Schoolbook" panose="02040604050505020304" pitchFamily="18" charset="0"/>
              <a:cs typeface="Times New Roman" panose="02020603050405020304" pitchFamily="18" charset="0"/>
            </a:endParaRPr>
          </a:p>
        </p:txBody>
      </p:sp>
      <p:pic>
        <p:nvPicPr>
          <p:cNvPr id="7" name="Imagen 6">
            <a:extLst>
              <a:ext uri="{FF2B5EF4-FFF2-40B4-BE49-F238E27FC236}">
                <a16:creationId xmlns:a16="http://schemas.microsoft.com/office/drawing/2014/main" id="{F4884E39-133D-DBA3-F682-1D69A6E0DF99}"/>
              </a:ext>
            </a:extLst>
          </p:cNvPr>
          <p:cNvPicPr>
            <a:picLocks noChangeAspect="1"/>
          </p:cNvPicPr>
          <p:nvPr/>
        </p:nvPicPr>
        <p:blipFill>
          <a:blip r:embed="rId2"/>
          <a:stretch>
            <a:fillRect/>
          </a:stretch>
        </p:blipFill>
        <p:spPr>
          <a:xfrm>
            <a:off x="515927" y="408637"/>
            <a:ext cx="1609483" cy="780356"/>
          </a:xfrm>
          <a:prstGeom prst="rect">
            <a:avLst/>
          </a:prstGeom>
        </p:spPr>
      </p:pic>
      <p:pic>
        <p:nvPicPr>
          <p:cNvPr id="3" name="Imagen 2">
            <a:extLst>
              <a:ext uri="{FF2B5EF4-FFF2-40B4-BE49-F238E27FC236}">
                <a16:creationId xmlns:a16="http://schemas.microsoft.com/office/drawing/2014/main" id="{2BC2264A-F627-296E-A6FD-8E1BFECAD55B}"/>
              </a:ext>
            </a:extLst>
          </p:cNvPr>
          <p:cNvPicPr>
            <a:picLocks noChangeAspect="1"/>
          </p:cNvPicPr>
          <p:nvPr/>
        </p:nvPicPr>
        <p:blipFill>
          <a:blip r:embed="rId3"/>
          <a:stretch>
            <a:fillRect/>
          </a:stretch>
        </p:blipFill>
        <p:spPr>
          <a:xfrm>
            <a:off x="208773" y="1321690"/>
            <a:ext cx="11034716" cy="158511"/>
          </a:xfrm>
          <a:prstGeom prst="rect">
            <a:avLst/>
          </a:prstGeom>
        </p:spPr>
      </p:pic>
      <p:pic>
        <p:nvPicPr>
          <p:cNvPr id="4" name="Imagen 3">
            <a:extLst>
              <a:ext uri="{FF2B5EF4-FFF2-40B4-BE49-F238E27FC236}">
                <a16:creationId xmlns:a16="http://schemas.microsoft.com/office/drawing/2014/main" id="{75DC5746-966F-82CD-729D-47EDF7CBDF80}"/>
              </a:ext>
            </a:extLst>
          </p:cNvPr>
          <p:cNvPicPr>
            <a:picLocks noChangeAspect="1"/>
          </p:cNvPicPr>
          <p:nvPr/>
        </p:nvPicPr>
        <p:blipFill>
          <a:blip r:embed="rId4"/>
          <a:stretch>
            <a:fillRect/>
          </a:stretch>
        </p:blipFill>
        <p:spPr>
          <a:xfrm>
            <a:off x="4431801" y="1606787"/>
            <a:ext cx="2832028" cy="2686961"/>
          </a:xfrm>
          <a:prstGeom prst="rect">
            <a:avLst/>
          </a:prstGeom>
        </p:spPr>
      </p:pic>
      <p:pic>
        <p:nvPicPr>
          <p:cNvPr id="6" name="Imagen 5">
            <a:extLst>
              <a:ext uri="{FF2B5EF4-FFF2-40B4-BE49-F238E27FC236}">
                <a16:creationId xmlns:a16="http://schemas.microsoft.com/office/drawing/2014/main" id="{CDFD5095-2DC6-441A-944D-435B4BB633BE}"/>
              </a:ext>
            </a:extLst>
          </p:cNvPr>
          <p:cNvPicPr>
            <a:picLocks noChangeAspect="1"/>
          </p:cNvPicPr>
          <p:nvPr/>
        </p:nvPicPr>
        <p:blipFill>
          <a:blip r:embed="rId5"/>
          <a:stretch>
            <a:fillRect/>
          </a:stretch>
        </p:blipFill>
        <p:spPr>
          <a:xfrm>
            <a:off x="515927" y="4383281"/>
            <a:ext cx="3398527" cy="2324395"/>
          </a:xfrm>
          <a:prstGeom prst="rect">
            <a:avLst/>
          </a:prstGeom>
        </p:spPr>
      </p:pic>
      <p:pic>
        <p:nvPicPr>
          <p:cNvPr id="10" name="Imagen 9">
            <a:extLst>
              <a:ext uri="{FF2B5EF4-FFF2-40B4-BE49-F238E27FC236}">
                <a16:creationId xmlns:a16="http://schemas.microsoft.com/office/drawing/2014/main" id="{83599971-7E06-29EC-4640-8401FC25FEB4}"/>
              </a:ext>
            </a:extLst>
          </p:cNvPr>
          <p:cNvPicPr>
            <a:picLocks noChangeAspect="1"/>
          </p:cNvPicPr>
          <p:nvPr/>
        </p:nvPicPr>
        <p:blipFill>
          <a:blip r:embed="rId6"/>
          <a:stretch>
            <a:fillRect/>
          </a:stretch>
        </p:blipFill>
        <p:spPr>
          <a:xfrm>
            <a:off x="515927" y="1612898"/>
            <a:ext cx="3398527" cy="2686961"/>
          </a:xfrm>
          <a:prstGeom prst="rect">
            <a:avLst/>
          </a:prstGeom>
        </p:spPr>
      </p:pic>
      <p:pic>
        <p:nvPicPr>
          <p:cNvPr id="14" name="Imagen 13">
            <a:extLst>
              <a:ext uri="{FF2B5EF4-FFF2-40B4-BE49-F238E27FC236}">
                <a16:creationId xmlns:a16="http://schemas.microsoft.com/office/drawing/2014/main" id="{DD99FC28-5575-8CBE-2371-EAA0392A7EA9}"/>
              </a:ext>
            </a:extLst>
          </p:cNvPr>
          <p:cNvPicPr>
            <a:picLocks noChangeAspect="1"/>
          </p:cNvPicPr>
          <p:nvPr/>
        </p:nvPicPr>
        <p:blipFill>
          <a:blip r:embed="rId7"/>
          <a:stretch>
            <a:fillRect/>
          </a:stretch>
        </p:blipFill>
        <p:spPr>
          <a:xfrm>
            <a:off x="7986659" y="1621584"/>
            <a:ext cx="2657368" cy="2657368"/>
          </a:xfrm>
          <a:prstGeom prst="rect">
            <a:avLst/>
          </a:prstGeom>
        </p:spPr>
      </p:pic>
      <p:pic>
        <p:nvPicPr>
          <p:cNvPr id="27" name="Imagen 26">
            <a:extLst>
              <a:ext uri="{FF2B5EF4-FFF2-40B4-BE49-F238E27FC236}">
                <a16:creationId xmlns:a16="http://schemas.microsoft.com/office/drawing/2014/main" id="{C6AF6A28-DEB5-B013-6F93-83B95311EDFF}"/>
              </a:ext>
            </a:extLst>
          </p:cNvPr>
          <p:cNvPicPr>
            <a:picLocks noChangeAspect="1"/>
          </p:cNvPicPr>
          <p:nvPr/>
        </p:nvPicPr>
        <p:blipFill>
          <a:blip r:embed="rId8"/>
          <a:stretch>
            <a:fillRect/>
          </a:stretch>
        </p:blipFill>
        <p:spPr>
          <a:xfrm>
            <a:off x="4493445" y="4391314"/>
            <a:ext cx="2770384" cy="2359417"/>
          </a:xfrm>
          <a:prstGeom prst="rect">
            <a:avLst/>
          </a:prstGeom>
        </p:spPr>
      </p:pic>
      <p:pic>
        <p:nvPicPr>
          <p:cNvPr id="33" name="Imagen 32">
            <a:extLst>
              <a:ext uri="{FF2B5EF4-FFF2-40B4-BE49-F238E27FC236}">
                <a16:creationId xmlns:a16="http://schemas.microsoft.com/office/drawing/2014/main" id="{7B16D353-C06F-6D6F-0B84-72E88F1DDB35}"/>
              </a:ext>
            </a:extLst>
          </p:cNvPr>
          <p:cNvPicPr>
            <a:picLocks noChangeAspect="1"/>
          </p:cNvPicPr>
          <p:nvPr/>
        </p:nvPicPr>
        <p:blipFill>
          <a:blip r:embed="rId9"/>
          <a:stretch>
            <a:fillRect/>
          </a:stretch>
        </p:blipFill>
        <p:spPr>
          <a:xfrm>
            <a:off x="8008377" y="4391941"/>
            <a:ext cx="2635649" cy="2410788"/>
          </a:xfrm>
          <a:prstGeom prst="rect">
            <a:avLst/>
          </a:prstGeom>
        </p:spPr>
      </p:pic>
    </p:spTree>
    <p:extLst>
      <p:ext uri="{BB962C8B-B14F-4D97-AF65-F5344CB8AC3E}">
        <p14:creationId xmlns:p14="http://schemas.microsoft.com/office/powerpoint/2010/main" val="2742660760"/>
      </p:ext>
    </p:extLst>
  </p:cSld>
  <p:clrMapOvr>
    <a:masterClrMapping/>
  </p:clrMapOvr>
  <p:transition>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agen 13">
            <a:extLst>
              <a:ext uri="{FF2B5EF4-FFF2-40B4-BE49-F238E27FC236}">
                <a16:creationId xmlns:a16="http://schemas.microsoft.com/office/drawing/2014/main" id="{107419D2-F58B-7186-5CD0-B57B8F5A2F36}"/>
              </a:ext>
            </a:extLst>
          </p:cNvPr>
          <p:cNvPicPr>
            <a:picLocks noChangeAspect="1"/>
          </p:cNvPicPr>
          <p:nvPr/>
        </p:nvPicPr>
        <p:blipFill>
          <a:blip r:embed="rId3"/>
          <a:stretch>
            <a:fillRect/>
          </a:stretch>
        </p:blipFill>
        <p:spPr>
          <a:xfrm>
            <a:off x="431314" y="518867"/>
            <a:ext cx="2291361" cy="1110964"/>
          </a:xfrm>
          <a:prstGeom prst="rect">
            <a:avLst/>
          </a:prstGeom>
        </p:spPr>
      </p:pic>
      <p:sp>
        <p:nvSpPr>
          <p:cNvPr id="3" name="CuadroTexto 2">
            <a:extLst>
              <a:ext uri="{FF2B5EF4-FFF2-40B4-BE49-F238E27FC236}">
                <a16:creationId xmlns:a16="http://schemas.microsoft.com/office/drawing/2014/main" id="{46CB23A4-8115-A958-B622-7703099B60A6}"/>
              </a:ext>
            </a:extLst>
          </p:cNvPr>
          <p:cNvSpPr txBox="1"/>
          <p:nvPr/>
        </p:nvSpPr>
        <p:spPr>
          <a:xfrm>
            <a:off x="3298936" y="812738"/>
            <a:ext cx="8461753" cy="954107"/>
          </a:xfrm>
          <a:prstGeom prst="rect">
            <a:avLst/>
          </a:prstGeom>
          <a:noFill/>
        </p:spPr>
        <p:txBody>
          <a:bodyPr wrap="square">
            <a:spAutoFit/>
          </a:bodyPr>
          <a:lstStyle/>
          <a:p>
            <a:r>
              <a:rPr lang="pt-BR" sz="2800" b="1" dirty="0"/>
              <a:t>Componente 3.3.1.1.6 Eventos </a:t>
            </a:r>
            <a:r>
              <a:rPr lang="pt-BR" sz="2800" b="1" dirty="0" err="1"/>
              <a:t>deportivos</a:t>
            </a:r>
            <a:r>
              <a:rPr lang="pt-BR" sz="2800" b="1" dirty="0"/>
              <a:t> populares organizados. </a:t>
            </a:r>
            <a:endParaRPr lang="es-MX" sz="2800" b="1" dirty="0"/>
          </a:p>
        </p:txBody>
      </p:sp>
      <p:sp>
        <p:nvSpPr>
          <p:cNvPr id="4" name="CuadroTexto 3">
            <a:extLst>
              <a:ext uri="{FF2B5EF4-FFF2-40B4-BE49-F238E27FC236}">
                <a16:creationId xmlns:a16="http://schemas.microsoft.com/office/drawing/2014/main" id="{6502E8BA-698E-323E-22E5-33E9DB3B71FA}"/>
              </a:ext>
            </a:extLst>
          </p:cNvPr>
          <p:cNvSpPr txBox="1"/>
          <p:nvPr/>
        </p:nvSpPr>
        <p:spPr>
          <a:xfrm>
            <a:off x="431314" y="1924090"/>
            <a:ext cx="11157935" cy="2249077"/>
          </a:xfrm>
          <a:prstGeom prst="rect">
            <a:avLst/>
          </a:prstGeom>
          <a:noFill/>
        </p:spPr>
        <p:txBody>
          <a:bodyPr wrap="square">
            <a:spAutoFit/>
          </a:bodyPr>
          <a:lstStyle/>
          <a:p>
            <a:pPr algn="just">
              <a:lnSpc>
                <a:spcPct val="107000"/>
              </a:lnSpc>
              <a:spcAft>
                <a:spcPts val="800"/>
              </a:spcAft>
            </a:pPr>
            <a:r>
              <a:rPr lang="es-MX" b="1" dirty="0">
                <a:solidFill>
                  <a:srgbClr val="000000"/>
                </a:solidFill>
                <a:effectLst/>
                <a:latin typeface="Ebrima" panose="02000000000000000000" pitchFamily="2" charset="0"/>
                <a:ea typeface="Calibri" panose="020F0502020204030204" pitchFamily="34" charset="0"/>
                <a:cs typeface="Times New Roman" panose="02020603050405020304" pitchFamily="18" charset="0"/>
              </a:rPr>
              <a:t>Actividad 3.3.1.1.6.1 Conformación de comités deportivos</a:t>
            </a:r>
            <a:r>
              <a:rPr lang="es-MX" dirty="0">
                <a:solidFill>
                  <a:srgbClr val="000000"/>
                </a:solidFill>
                <a:effectLst/>
                <a:latin typeface="Ebrima" panose="02000000000000000000" pitchFamily="2" charset="0"/>
                <a:ea typeface="Calibri" panose="020F0502020204030204" pitchFamily="34" charset="0"/>
                <a:cs typeface="Times New Roman" panose="02020603050405020304" pitchFamily="18" charset="0"/>
              </a:rPr>
              <a:t>. </a:t>
            </a:r>
            <a:r>
              <a:rPr lang="es-MX" dirty="0">
                <a:solidFill>
                  <a:srgbClr val="000000"/>
                </a:solidFill>
                <a:latin typeface="Ebrima" panose="02000000000000000000" pitchFamily="2" charset="0"/>
                <a:ea typeface="Calibri" panose="020F0502020204030204" pitchFamily="34" charset="0"/>
                <a:cs typeface="Times New Roman" panose="02020603050405020304" pitchFamily="18" charset="0"/>
              </a:rPr>
              <a:t>S</a:t>
            </a:r>
            <a:r>
              <a:rPr lang="es-MX" dirty="0">
                <a:solidFill>
                  <a:srgbClr val="000000"/>
                </a:solidFill>
                <a:effectLst/>
                <a:latin typeface="Ebrima" panose="02000000000000000000" pitchFamily="2" charset="0"/>
                <a:ea typeface="Calibri" panose="020F0502020204030204" pitchFamily="34" charset="0"/>
                <a:cs typeface="Times New Roman" panose="02020603050405020304" pitchFamily="18" charset="0"/>
              </a:rPr>
              <a:t>e renovó el </a:t>
            </a:r>
            <a:r>
              <a:rPr lang="es-MX" b="1" dirty="0">
                <a:solidFill>
                  <a:srgbClr val="000000"/>
                </a:solidFill>
                <a:effectLst/>
                <a:latin typeface="Ebrima" panose="02000000000000000000" pitchFamily="2" charset="0"/>
                <a:ea typeface="Calibri" panose="020F0502020204030204" pitchFamily="34" charset="0"/>
                <a:cs typeface="Times New Roman" panose="02020603050405020304" pitchFamily="18" charset="0"/>
              </a:rPr>
              <a:t>comité deportivo</a:t>
            </a:r>
            <a:r>
              <a:rPr lang="es-MX" dirty="0">
                <a:solidFill>
                  <a:srgbClr val="000000"/>
                </a:solidFill>
                <a:effectLst/>
                <a:latin typeface="Ebrima" panose="02000000000000000000" pitchFamily="2" charset="0"/>
                <a:ea typeface="Calibri" panose="020F0502020204030204" pitchFamily="34" charset="0"/>
                <a:cs typeface="Times New Roman" panose="02020603050405020304" pitchFamily="18" charset="0"/>
              </a:rPr>
              <a:t> de la SM 94, así mismo se realizan en las zonas populares  torneos de futbol, voleibol, basquetbol, tochito de clubes, ligas del deporte popular. </a:t>
            </a:r>
          </a:p>
          <a:p>
            <a:pPr algn="just">
              <a:lnSpc>
                <a:spcPct val="107000"/>
              </a:lnSpc>
              <a:spcAft>
                <a:spcPts val="800"/>
              </a:spcAft>
            </a:pPr>
            <a:r>
              <a:rPr lang="es-MX" b="1" dirty="0">
                <a:solidFill>
                  <a:srgbClr val="000000"/>
                </a:solidFill>
                <a:latin typeface="Ebrima" panose="02000000000000000000" pitchFamily="2" charset="0"/>
                <a:ea typeface="Calibri" panose="020F0502020204030204" pitchFamily="34" charset="0"/>
                <a:cs typeface="Times New Roman" panose="02020603050405020304" pitchFamily="18" charset="0"/>
              </a:rPr>
              <a:t>Actividad </a:t>
            </a:r>
            <a:r>
              <a:rPr lang="es-MX" b="1" dirty="0">
                <a:solidFill>
                  <a:srgbClr val="000000"/>
                </a:solidFill>
                <a:effectLst/>
                <a:latin typeface="Ebrima" panose="02000000000000000000" pitchFamily="2" charset="0"/>
                <a:ea typeface="Calibri" panose="020F0502020204030204" pitchFamily="34" charset="0"/>
                <a:cs typeface="Times New Roman" panose="02020603050405020304" pitchFamily="18" charset="0"/>
              </a:rPr>
              <a:t>3.3.1.1.6.2 Promoción de eventos deportivos populares realizados.</a:t>
            </a:r>
            <a:r>
              <a:rPr lang="es-MX" dirty="0">
                <a:solidFill>
                  <a:srgbClr val="000000"/>
                </a:solidFill>
                <a:effectLst/>
                <a:latin typeface="Ebrima" panose="02000000000000000000" pitchFamily="2" charset="0"/>
                <a:ea typeface="Calibri" panose="020F0502020204030204" pitchFamily="34" charset="0"/>
                <a:cs typeface="Times New Roman" panose="02020603050405020304" pitchFamily="18" charset="0"/>
              </a:rPr>
              <a:t> Se realizaron </a:t>
            </a:r>
            <a:r>
              <a:rPr lang="es-MX" b="1" dirty="0">
                <a:solidFill>
                  <a:srgbClr val="000000"/>
                </a:solidFill>
                <a:effectLst/>
                <a:latin typeface="Ebrima" panose="02000000000000000000" pitchFamily="2" charset="0"/>
                <a:ea typeface="Calibri" panose="020F0502020204030204" pitchFamily="34" charset="0"/>
                <a:cs typeface="Times New Roman" panose="02020603050405020304" pitchFamily="18" charset="0"/>
              </a:rPr>
              <a:t>382 supervisiones</a:t>
            </a:r>
            <a:r>
              <a:rPr lang="es-MX" dirty="0">
                <a:solidFill>
                  <a:srgbClr val="000000"/>
                </a:solidFill>
                <a:effectLst/>
                <a:latin typeface="Ebrima" panose="02000000000000000000" pitchFamily="2" charset="0"/>
                <a:ea typeface="Calibri" panose="020F0502020204030204" pitchFamily="34" charset="0"/>
                <a:cs typeface="Times New Roman" panose="02020603050405020304" pitchFamily="18" charset="0"/>
              </a:rPr>
              <a:t> en Áreas deportivas del municipio, se atendieron a </a:t>
            </a:r>
            <a:r>
              <a:rPr lang="es-MX" b="1" dirty="0">
                <a:solidFill>
                  <a:srgbClr val="000000"/>
                </a:solidFill>
                <a:effectLst/>
                <a:latin typeface="Ebrima" panose="02000000000000000000" pitchFamily="2" charset="0"/>
                <a:ea typeface="Calibri" panose="020F0502020204030204" pitchFamily="34" charset="0"/>
                <a:cs typeface="Times New Roman" panose="02020603050405020304" pitchFamily="18" charset="0"/>
              </a:rPr>
              <a:t>457 promotores</a:t>
            </a:r>
            <a:r>
              <a:rPr lang="es-MX" dirty="0">
                <a:solidFill>
                  <a:srgbClr val="000000"/>
                </a:solidFill>
                <a:effectLst/>
                <a:latin typeface="Ebrima" panose="02000000000000000000" pitchFamily="2" charset="0"/>
                <a:ea typeface="Calibri" panose="020F0502020204030204" pitchFamily="34" charset="0"/>
                <a:cs typeface="Times New Roman" panose="02020603050405020304" pitchFamily="18" charset="0"/>
              </a:rPr>
              <a:t> y entrenadores de las zonas populares para temas de uso de instalaciones, torneos y eventos deportivos que se realizan o se van a realizar en las Instalaciones Deportivas y que generaron más de </a:t>
            </a:r>
            <a:r>
              <a:rPr lang="es-MX" b="1" dirty="0">
                <a:solidFill>
                  <a:srgbClr val="000000"/>
                </a:solidFill>
                <a:effectLst/>
                <a:latin typeface="Ebrima" panose="02000000000000000000" pitchFamily="2" charset="0"/>
                <a:ea typeface="Calibri" panose="020F0502020204030204" pitchFamily="34" charset="0"/>
                <a:cs typeface="Times New Roman" panose="02020603050405020304" pitchFamily="18" charset="0"/>
              </a:rPr>
              <a:t>404 permisos</a:t>
            </a:r>
            <a:r>
              <a:rPr lang="es-MX" dirty="0">
                <a:solidFill>
                  <a:srgbClr val="000000"/>
                </a:solidFill>
                <a:effectLst/>
                <a:latin typeface="Ebrima" panose="02000000000000000000" pitchFamily="2" charset="0"/>
                <a:ea typeface="Calibri" panose="020F0502020204030204" pitchFamily="34" charset="0"/>
                <a:cs typeface="Times New Roman" panose="02020603050405020304" pitchFamily="18" charset="0"/>
              </a:rPr>
              <a:t> y renovaciones.</a:t>
            </a:r>
          </a:p>
        </p:txBody>
      </p:sp>
      <p:pic>
        <p:nvPicPr>
          <p:cNvPr id="2" name="Imagen 1">
            <a:extLst>
              <a:ext uri="{FF2B5EF4-FFF2-40B4-BE49-F238E27FC236}">
                <a16:creationId xmlns:a16="http://schemas.microsoft.com/office/drawing/2014/main" id="{EA703696-EF96-2355-586C-DD3F07FD86A8}"/>
              </a:ext>
            </a:extLst>
          </p:cNvPr>
          <p:cNvPicPr>
            <a:picLocks noChangeAspect="1"/>
          </p:cNvPicPr>
          <p:nvPr/>
        </p:nvPicPr>
        <p:blipFill>
          <a:blip r:embed="rId4"/>
          <a:stretch>
            <a:fillRect/>
          </a:stretch>
        </p:blipFill>
        <p:spPr>
          <a:xfrm>
            <a:off x="384684" y="1695671"/>
            <a:ext cx="11036027" cy="162579"/>
          </a:xfrm>
          <a:prstGeom prst="rect">
            <a:avLst/>
          </a:prstGeom>
        </p:spPr>
      </p:pic>
      <p:pic>
        <p:nvPicPr>
          <p:cNvPr id="10" name="Imagen 9">
            <a:extLst>
              <a:ext uri="{FF2B5EF4-FFF2-40B4-BE49-F238E27FC236}">
                <a16:creationId xmlns:a16="http://schemas.microsoft.com/office/drawing/2014/main" id="{E41A51B2-3BEE-A34A-C19B-DF607D0757FF}"/>
              </a:ext>
            </a:extLst>
          </p:cNvPr>
          <p:cNvPicPr>
            <a:picLocks noChangeAspect="1"/>
          </p:cNvPicPr>
          <p:nvPr/>
        </p:nvPicPr>
        <p:blipFill>
          <a:blip r:embed="rId5"/>
          <a:stretch>
            <a:fillRect/>
          </a:stretch>
        </p:blipFill>
        <p:spPr>
          <a:xfrm>
            <a:off x="9253174" y="4404174"/>
            <a:ext cx="2336075" cy="2336075"/>
          </a:xfrm>
          <a:prstGeom prst="rect">
            <a:avLst/>
          </a:prstGeom>
        </p:spPr>
      </p:pic>
      <p:pic>
        <p:nvPicPr>
          <p:cNvPr id="12" name="Imagen 11">
            <a:extLst>
              <a:ext uri="{FF2B5EF4-FFF2-40B4-BE49-F238E27FC236}">
                <a16:creationId xmlns:a16="http://schemas.microsoft.com/office/drawing/2014/main" id="{94B4A5BB-C196-A2E7-8B22-F6D7A43D21CA}"/>
              </a:ext>
            </a:extLst>
          </p:cNvPr>
          <p:cNvPicPr>
            <a:picLocks noChangeAspect="1"/>
          </p:cNvPicPr>
          <p:nvPr/>
        </p:nvPicPr>
        <p:blipFill>
          <a:blip r:embed="rId6"/>
          <a:stretch>
            <a:fillRect/>
          </a:stretch>
        </p:blipFill>
        <p:spPr>
          <a:xfrm>
            <a:off x="6632104" y="4404173"/>
            <a:ext cx="2336075" cy="2336075"/>
          </a:xfrm>
          <a:prstGeom prst="rect">
            <a:avLst/>
          </a:prstGeom>
        </p:spPr>
      </p:pic>
      <p:pic>
        <p:nvPicPr>
          <p:cNvPr id="15" name="Imagen 14">
            <a:extLst>
              <a:ext uri="{FF2B5EF4-FFF2-40B4-BE49-F238E27FC236}">
                <a16:creationId xmlns:a16="http://schemas.microsoft.com/office/drawing/2014/main" id="{C2CF44EB-C1EE-27DA-5108-341759EBF5D6}"/>
              </a:ext>
            </a:extLst>
          </p:cNvPr>
          <p:cNvPicPr>
            <a:picLocks noChangeAspect="1"/>
          </p:cNvPicPr>
          <p:nvPr/>
        </p:nvPicPr>
        <p:blipFill>
          <a:blip r:embed="rId7"/>
          <a:stretch>
            <a:fillRect/>
          </a:stretch>
        </p:blipFill>
        <p:spPr>
          <a:xfrm>
            <a:off x="4011034" y="4330412"/>
            <a:ext cx="2336075" cy="2336075"/>
          </a:xfrm>
          <a:prstGeom prst="rect">
            <a:avLst/>
          </a:prstGeom>
        </p:spPr>
      </p:pic>
      <p:pic>
        <p:nvPicPr>
          <p:cNvPr id="22" name="Imagen 21">
            <a:extLst>
              <a:ext uri="{FF2B5EF4-FFF2-40B4-BE49-F238E27FC236}">
                <a16:creationId xmlns:a16="http://schemas.microsoft.com/office/drawing/2014/main" id="{27C3B64E-4E6E-F418-A880-B476C7E3FE36}"/>
              </a:ext>
            </a:extLst>
          </p:cNvPr>
          <p:cNvPicPr>
            <a:picLocks noChangeAspect="1"/>
          </p:cNvPicPr>
          <p:nvPr/>
        </p:nvPicPr>
        <p:blipFill>
          <a:blip r:embed="rId8"/>
          <a:stretch>
            <a:fillRect/>
          </a:stretch>
        </p:blipFill>
        <p:spPr>
          <a:xfrm>
            <a:off x="521329" y="4330412"/>
            <a:ext cx="3073854" cy="2305390"/>
          </a:xfrm>
          <a:prstGeom prst="rect">
            <a:avLst/>
          </a:prstGeom>
        </p:spPr>
      </p:pic>
    </p:spTree>
    <p:extLst>
      <p:ext uri="{BB962C8B-B14F-4D97-AF65-F5344CB8AC3E}">
        <p14:creationId xmlns:p14="http://schemas.microsoft.com/office/powerpoint/2010/main" val="3164072992"/>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729168CB-BACC-404A-C171-61E69772B118}"/>
              </a:ext>
            </a:extLst>
          </p:cNvPr>
          <p:cNvSpPr txBox="1"/>
          <p:nvPr/>
        </p:nvSpPr>
        <p:spPr>
          <a:xfrm>
            <a:off x="3326524" y="517822"/>
            <a:ext cx="6955304" cy="1089722"/>
          </a:xfrm>
          <a:prstGeom prst="rect">
            <a:avLst/>
          </a:prstGeom>
          <a:noFill/>
        </p:spPr>
        <p:txBody>
          <a:bodyPr wrap="square">
            <a:spAutoFit/>
          </a:bodyPr>
          <a:lstStyle/>
          <a:p>
            <a:pPr algn="just">
              <a:lnSpc>
                <a:spcPct val="110000"/>
              </a:lnSpc>
              <a:spcBef>
                <a:spcPts val="600"/>
              </a:spcBef>
              <a:spcAft>
                <a:spcPts val="1000"/>
              </a:spcAft>
            </a:pPr>
            <a:r>
              <a:rPr lang="pt-BR" sz="2400" b="1" dirty="0"/>
              <a:t>Deporte popular.</a:t>
            </a:r>
            <a:endParaRPr lang="es-MX" sz="2400" b="1" dirty="0"/>
          </a:p>
          <a:p>
            <a:pPr algn="just">
              <a:lnSpc>
                <a:spcPct val="110000"/>
              </a:lnSpc>
              <a:spcBef>
                <a:spcPts val="600"/>
              </a:spcBef>
              <a:spcAft>
                <a:spcPts val="1000"/>
              </a:spcAft>
            </a:pPr>
            <a:r>
              <a:rPr lang="es-MX" sz="2400" dirty="0">
                <a:solidFill>
                  <a:srgbClr val="595959"/>
                </a:solidFill>
                <a:latin typeface="Calibri" panose="020F0502020204030204" pitchFamily="34" charset="0"/>
                <a:ea typeface="Calibri" panose="020F0502020204030204" pitchFamily="34" charset="0"/>
                <a:cs typeface="Calibri" panose="020F0502020204030204" pitchFamily="34" charset="0"/>
              </a:rPr>
              <a:t>T</a:t>
            </a:r>
            <a:r>
              <a:rPr lang="es-MX" sz="2400" dirty="0">
                <a:solidFill>
                  <a:srgbClr val="050505"/>
                </a:solidFill>
                <a:latin typeface="Calibri" panose="020F0502020204030204" pitchFamily="34" charset="0"/>
                <a:ea typeface="Calibri" panose="020F0502020204030204" pitchFamily="34" charset="0"/>
                <a:cs typeface="Calibri" panose="020F0502020204030204" pitchFamily="34" charset="0"/>
              </a:rPr>
              <a:t>orneos</a:t>
            </a:r>
            <a:endParaRPr lang="es-MX" sz="2400" dirty="0">
              <a:solidFill>
                <a:srgbClr val="595959"/>
              </a:solidFill>
              <a:latin typeface="Calibri" panose="020F0502020204030204" pitchFamily="34" charset="0"/>
              <a:ea typeface="Calibri" panose="020F0502020204030204" pitchFamily="34" charset="0"/>
              <a:cs typeface="Calibri" panose="020F0502020204030204" pitchFamily="34" charset="0"/>
            </a:endParaRPr>
          </a:p>
        </p:txBody>
      </p:sp>
      <p:pic>
        <p:nvPicPr>
          <p:cNvPr id="14" name="Imagen 13">
            <a:extLst>
              <a:ext uri="{FF2B5EF4-FFF2-40B4-BE49-F238E27FC236}">
                <a16:creationId xmlns:a16="http://schemas.microsoft.com/office/drawing/2014/main" id="{107419D2-F58B-7186-5CD0-B57B8F5A2F36}"/>
              </a:ext>
            </a:extLst>
          </p:cNvPr>
          <p:cNvPicPr>
            <a:picLocks noChangeAspect="1"/>
          </p:cNvPicPr>
          <p:nvPr/>
        </p:nvPicPr>
        <p:blipFill>
          <a:blip r:embed="rId3"/>
          <a:stretch>
            <a:fillRect/>
          </a:stretch>
        </p:blipFill>
        <p:spPr>
          <a:xfrm>
            <a:off x="431314" y="518867"/>
            <a:ext cx="2291361" cy="1110964"/>
          </a:xfrm>
          <a:prstGeom prst="rect">
            <a:avLst/>
          </a:prstGeom>
        </p:spPr>
      </p:pic>
      <p:pic>
        <p:nvPicPr>
          <p:cNvPr id="3" name="Imagen 2">
            <a:extLst>
              <a:ext uri="{FF2B5EF4-FFF2-40B4-BE49-F238E27FC236}">
                <a16:creationId xmlns:a16="http://schemas.microsoft.com/office/drawing/2014/main" id="{0678C0BB-200A-C100-632E-F13EE0FD4161}"/>
              </a:ext>
            </a:extLst>
          </p:cNvPr>
          <p:cNvPicPr>
            <a:picLocks noChangeAspect="1"/>
          </p:cNvPicPr>
          <p:nvPr/>
        </p:nvPicPr>
        <p:blipFill>
          <a:blip r:embed="rId4"/>
          <a:stretch>
            <a:fillRect/>
          </a:stretch>
        </p:blipFill>
        <p:spPr>
          <a:xfrm>
            <a:off x="179201" y="1743460"/>
            <a:ext cx="11036027" cy="162579"/>
          </a:xfrm>
          <a:prstGeom prst="rect">
            <a:avLst/>
          </a:prstGeom>
        </p:spPr>
      </p:pic>
      <p:pic>
        <p:nvPicPr>
          <p:cNvPr id="6" name="Imagen 5">
            <a:extLst>
              <a:ext uri="{FF2B5EF4-FFF2-40B4-BE49-F238E27FC236}">
                <a16:creationId xmlns:a16="http://schemas.microsoft.com/office/drawing/2014/main" id="{F0F1A870-697F-2995-4801-3229EC068F9F}"/>
              </a:ext>
            </a:extLst>
          </p:cNvPr>
          <p:cNvPicPr>
            <a:picLocks noChangeAspect="1"/>
          </p:cNvPicPr>
          <p:nvPr/>
        </p:nvPicPr>
        <p:blipFill>
          <a:blip r:embed="rId5"/>
          <a:stretch>
            <a:fillRect/>
          </a:stretch>
        </p:blipFill>
        <p:spPr>
          <a:xfrm>
            <a:off x="3985561" y="2299339"/>
            <a:ext cx="3030780" cy="2996338"/>
          </a:xfrm>
          <a:prstGeom prst="rect">
            <a:avLst/>
          </a:prstGeom>
        </p:spPr>
      </p:pic>
      <p:pic>
        <p:nvPicPr>
          <p:cNvPr id="4" name="Imagen 3">
            <a:extLst>
              <a:ext uri="{FF2B5EF4-FFF2-40B4-BE49-F238E27FC236}">
                <a16:creationId xmlns:a16="http://schemas.microsoft.com/office/drawing/2014/main" id="{E35F20E4-C762-93DC-DDC0-617FCCFC023D}"/>
              </a:ext>
            </a:extLst>
          </p:cNvPr>
          <p:cNvPicPr>
            <a:picLocks noChangeAspect="1"/>
          </p:cNvPicPr>
          <p:nvPr/>
        </p:nvPicPr>
        <p:blipFill>
          <a:blip r:embed="rId6"/>
          <a:stretch>
            <a:fillRect/>
          </a:stretch>
        </p:blipFill>
        <p:spPr>
          <a:xfrm>
            <a:off x="7088008" y="2299339"/>
            <a:ext cx="2583154" cy="2996338"/>
          </a:xfrm>
          <a:prstGeom prst="rect">
            <a:avLst/>
          </a:prstGeom>
        </p:spPr>
      </p:pic>
      <p:pic>
        <p:nvPicPr>
          <p:cNvPr id="19" name="Imagen 18">
            <a:extLst>
              <a:ext uri="{FF2B5EF4-FFF2-40B4-BE49-F238E27FC236}">
                <a16:creationId xmlns:a16="http://schemas.microsoft.com/office/drawing/2014/main" id="{9CA0EBB3-93F4-F8E2-5FE0-FCBD0B0192C6}"/>
              </a:ext>
            </a:extLst>
          </p:cNvPr>
          <p:cNvPicPr>
            <a:picLocks noChangeAspect="1"/>
          </p:cNvPicPr>
          <p:nvPr/>
        </p:nvPicPr>
        <p:blipFill>
          <a:blip r:embed="rId7"/>
          <a:stretch>
            <a:fillRect/>
          </a:stretch>
        </p:blipFill>
        <p:spPr>
          <a:xfrm>
            <a:off x="179201" y="2299339"/>
            <a:ext cx="3734693" cy="2982228"/>
          </a:xfrm>
          <a:prstGeom prst="rect">
            <a:avLst/>
          </a:prstGeom>
        </p:spPr>
      </p:pic>
      <p:pic>
        <p:nvPicPr>
          <p:cNvPr id="5" name="Imagen 4">
            <a:extLst>
              <a:ext uri="{FF2B5EF4-FFF2-40B4-BE49-F238E27FC236}">
                <a16:creationId xmlns:a16="http://schemas.microsoft.com/office/drawing/2014/main" id="{B17BD412-A40F-D523-7544-285C4DE9D3A4}"/>
              </a:ext>
            </a:extLst>
          </p:cNvPr>
          <p:cNvPicPr>
            <a:picLocks noChangeAspect="1"/>
          </p:cNvPicPr>
          <p:nvPr/>
        </p:nvPicPr>
        <p:blipFill>
          <a:blip r:embed="rId8"/>
          <a:stretch>
            <a:fillRect/>
          </a:stretch>
        </p:blipFill>
        <p:spPr>
          <a:xfrm>
            <a:off x="9742829" y="2299338"/>
            <a:ext cx="2170364" cy="2982227"/>
          </a:xfrm>
          <a:prstGeom prst="rect">
            <a:avLst/>
          </a:prstGeom>
        </p:spPr>
      </p:pic>
    </p:spTree>
    <p:extLst>
      <p:ext uri="{BB962C8B-B14F-4D97-AF65-F5344CB8AC3E}">
        <p14:creationId xmlns:p14="http://schemas.microsoft.com/office/powerpoint/2010/main" val="1926511431"/>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uadroTexto 10">
            <a:extLst>
              <a:ext uri="{FF2B5EF4-FFF2-40B4-BE49-F238E27FC236}">
                <a16:creationId xmlns:a16="http://schemas.microsoft.com/office/drawing/2014/main" id="{7B46D283-C0D3-18A9-DC3D-173A3B4673D4}"/>
              </a:ext>
            </a:extLst>
          </p:cNvPr>
          <p:cNvSpPr txBox="1"/>
          <p:nvPr/>
        </p:nvSpPr>
        <p:spPr>
          <a:xfrm>
            <a:off x="393905" y="2166309"/>
            <a:ext cx="2629570" cy="4154984"/>
          </a:xfrm>
          <a:prstGeom prst="rect">
            <a:avLst/>
          </a:prstGeom>
          <a:noFill/>
        </p:spPr>
        <p:txBody>
          <a:bodyPr wrap="square">
            <a:spAutoFit/>
          </a:bodyPr>
          <a:lstStyle/>
          <a:p>
            <a:pPr algn="ctr"/>
            <a:r>
              <a:rPr lang="es-MX" sz="2400" b="1" dirty="0">
                <a:latin typeface="Ebrima" panose="02000000000000000000" pitchFamily="2" charset="0"/>
                <a:ea typeface="Ebrima" panose="02000000000000000000" pitchFamily="2" charset="0"/>
                <a:cs typeface="Ebrima" panose="02000000000000000000" pitchFamily="2" charset="0"/>
              </a:rPr>
              <a:t>Propósito </a:t>
            </a:r>
          </a:p>
          <a:p>
            <a:pPr algn="ctr"/>
            <a:r>
              <a:rPr lang="es-MX" sz="2400" b="1" dirty="0">
                <a:latin typeface="Ebrima" panose="02000000000000000000" pitchFamily="2" charset="0"/>
                <a:ea typeface="Ebrima" panose="02000000000000000000" pitchFamily="2" charset="0"/>
                <a:cs typeface="Ebrima" panose="02000000000000000000" pitchFamily="2" charset="0"/>
              </a:rPr>
              <a:t>3.3.1.1 </a:t>
            </a:r>
          </a:p>
          <a:p>
            <a:pPr algn="ctr"/>
            <a:r>
              <a:rPr lang="es-MX" sz="2400" dirty="0">
                <a:latin typeface="Ebrima" panose="02000000000000000000" pitchFamily="2" charset="0"/>
                <a:ea typeface="Ebrima" panose="02000000000000000000" pitchFamily="2" charset="0"/>
                <a:cs typeface="Ebrima" panose="02000000000000000000" pitchFamily="2" charset="0"/>
              </a:rPr>
              <a:t>La población del Municipio de Benito Juárez participa regularmente en actividades físicas y recreativas del Instituto del Deporte.</a:t>
            </a:r>
          </a:p>
        </p:txBody>
      </p:sp>
      <p:sp>
        <p:nvSpPr>
          <p:cNvPr id="13" name="CuadroTexto 12">
            <a:extLst>
              <a:ext uri="{FF2B5EF4-FFF2-40B4-BE49-F238E27FC236}">
                <a16:creationId xmlns:a16="http://schemas.microsoft.com/office/drawing/2014/main" id="{893C12DD-248C-E8B3-30B2-2FDBA6AFCD23}"/>
              </a:ext>
            </a:extLst>
          </p:cNvPr>
          <p:cNvSpPr txBox="1"/>
          <p:nvPr/>
        </p:nvSpPr>
        <p:spPr>
          <a:xfrm>
            <a:off x="3023475" y="479629"/>
            <a:ext cx="8087069" cy="446276"/>
          </a:xfrm>
          <a:prstGeom prst="rect">
            <a:avLst/>
          </a:prstGeom>
          <a:noFill/>
        </p:spPr>
        <p:txBody>
          <a:bodyPr wrap="square">
            <a:spAutoFit/>
          </a:bodyPr>
          <a:lstStyle/>
          <a:p>
            <a:r>
              <a:rPr lang="es-MX" sz="2300" b="1" dirty="0">
                <a:solidFill>
                  <a:schemeClr val="accent1">
                    <a:lumMod val="50000"/>
                  </a:schemeClr>
                </a:solidFill>
                <a:latin typeface="Ebrima" panose="02000000000000000000" pitchFamily="2" charset="0"/>
                <a:ea typeface="Ebrima" panose="02000000000000000000" pitchFamily="2" charset="0"/>
                <a:cs typeface="Ebrima" panose="02000000000000000000" pitchFamily="2" charset="0"/>
              </a:rPr>
              <a:t>EJE 3 E-</a:t>
            </a:r>
            <a:r>
              <a:rPr lang="es-MX" sz="2300" b="1" dirty="0" err="1">
                <a:solidFill>
                  <a:schemeClr val="accent1">
                    <a:lumMod val="50000"/>
                  </a:schemeClr>
                </a:solidFill>
                <a:latin typeface="Ebrima" panose="02000000000000000000" pitchFamily="2" charset="0"/>
                <a:ea typeface="Ebrima" panose="02000000000000000000" pitchFamily="2" charset="0"/>
                <a:cs typeface="Ebrima" panose="02000000000000000000" pitchFamily="2" charset="0"/>
              </a:rPr>
              <a:t>PPA</a:t>
            </a:r>
            <a:r>
              <a:rPr lang="es-MX" sz="2300" b="1" dirty="0">
                <a:solidFill>
                  <a:schemeClr val="accent1">
                    <a:lumMod val="50000"/>
                  </a:schemeClr>
                </a:solidFill>
                <a:latin typeface="Ebrima" panose="02000000000000000000" pitchFamily="2" charset="0"/>
                <a:ea typeface="Ebrima" panose="02000000000000000000" pitchFamily="2" charset="0"/>
                <a:cs typeface="Ebrima" panose="02000000000000000000" pitchFamily="2" charset="0"/>
              </a:rPr>
              <a:t> 3.3 PROGRAMA “DEPORTE SIN LÍMITES”</a:t>
            </a:r>
          </a:p>
        </p:txBody>
      </p:sp>
      <p:pic>
        <p:nvPicPr>
          <p:cNvPr id="30" name="Imagen 29">
            <a:extLst>
              <a:ext uri="{FF2B5EF4-FFF2-40B4-BE49-F238E27FC236}">
                <a16:creationId xmlns:a16="http://schemas.microsoft.com/office/drawing/2014/main" id="{9E01908C-FB74-FF7B-7100-D60670EFF6BC}"/>
              </a:ext>
            </a:extLst>
          </p:cNvPr>
          <p:cNvPicPr>
            <a:picLocks noChangeAspect="1"/>
          </p:cNvPicPr>
          <p:nvPr/>
        </p:nvPicPr>
        <p:blipFill>
          <a:blip r:embed="rId3"/>
          <a:stretch>
            <a:fillRect/>
          </a:stretch>
        </p:blipFill>
        <p:spPr>
          <a:xfrm>
            <a:off x="562044" y="221494"/>
            <a:ext cx="1799259" cy="872831"/>
          </a:xfrm>
          <a:prstGeom prst="rect">
            <a:avLst/>
          </a:prstGeom>
        </p:spPr>
      </p:pic>
      <p:pic>
        <p:nvPicPr>
          <p:cNvPr id="2" name="Imagen 1">
            <a:extLst>
              <a:ext uri="{FF2B5EF4-FFF2-40B4-BE49-F238E27FC236}">
                <a16:creationId xmlns:a16="http://schemas.microsoft.com/office/drawing/2014/main" id="{EE3C9586-D6F8-85DB-0146-4A964195E89E}"/>
              </a:ext>
            </a:extLst>
          </p:cNvPr>
          <p:cNvPicPr>
            <a:picLocks noChangeAspect="1"/>
          </p:cNvPicPr>
          <p:nvPr/>
        </p:nvPicPr>
        <p:blipFill>
          <a:blip r:embed="rId4"/>
          <a:stretch>
            <a:fillRect/>
          </a:stretch>
        </p:blipFill>
        <p:spPr>
          <a:xfrm>
            <a:off x="393905" y="1194076"/>
            <a:ext cx="11036027" cy="162579"/>
          </a:xfrm>
          <a:prstGeom prst="rect">
            <a:avLst/>
          </a:prstGeom>
        </p:spPr>
      </p:pic>
      <p:pic>
        <p:nvPicPr>
          <p:cNvPr id="12" name="Imagen 11">
            <a:extLst>
              <a:ext uri="{FF2B5EF4-FFF2-40B4-BE49-F238E27FC236}">
                <a16:creationId xmlns:a16="http://schemas.microsoft.com/office/drawing/2014/main" id="{2A08B0AC-9BC5-E151-3794-E3224FF37C1B}"/>
              </a:ext>
            </a:extLst>
          </p:cNvPr>
          <p:cNvPicPr>
            <a:picLocks noChangeAspect="1"/>
          </p:cNvPicPr>
          <p:nvPr/>
        </p:nvPicPr>
        <p:blipFill>
          <a:blip r:embed="rId5"/>
          <a:stretch>
            <a:fillRect/>
          </a:stretch>
        </p:blipFill>
        <p:spPr>
          <a:xfrm>
            <a:off x="3023475" y="1350659"/>
            <a:ext cx="8406457" cy="5342991"/>
          </a:xfrm>
          <a:prstGeom prst="rect">
            <a:avLst/>
          </a:prstGeom>
        </p:spPr>
      </p:pic>
    </p:spTree>
    <p:extLst>
      <p:ext uri="{BB962C8B-B14F-4D97-AF65-F5344CB8AC3E}">
        <p14:creationId xmlns:p14="http://schemas.microsoft.com/office/powerpoint/2010/main" val="3115110541"/>
      </p:ext>
    </p:extLst>
  </p:cSld>
  <p:clrMapOvr>
    <a:masterClrMapping/>
  </p:clrMapOvr>
  <mc:AlternateContent xmlns:mc="http://schemas.openxmlformats.org/markup-compatibility/2006" xmlns:p14="http://schemas.microsoft.com/office/powerpoint/2010/main">
    <mc:Choice Requires="p14">
      <p:transition spd="slow" p14:dur="7000" advClick="0"/>
    </mc:Choice>
    <mc:Fallback xmlns="">
      <p:transition spd="slow" advClick="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00FD39-B8F1-FE09-CD9C-BF7461357B05}"/>
            </a:ext>
          </a:extLst>
        </p:cNvPr>
        <p:cNvGrpSpPr/>
        <p:nvPr/>
      </p:nvGrpSpPr>
      <p:grpSpPr>
        <a:xfrm>
          <a:off x="0" y="0"/>
          <a:ext cx="0" cy="0"/>
          <a:chOff x="0" y="0"/>
          <a:chExt cx="0" cy="0"/>
        </a:xfrm>
      </p:grpSpPr>
      <p:pic>
        <p:nvPicPr>
          <p:cNvPr id="14" name="Imagen 13">
            <a:extLst>
              <a:ext uri="{FF2B5EF4-FFF2-40B4-BE49-F238E27FC236}">
                <a16:creationId xmlns:a16="http://schemas.microsoft.com/office/drawing/2014/main" id="{BC106ED5-941F-3001-DE50-6975764119F7}"/>
              </a:ext>
            </a:extLst>
          </p:cNvPr>
          <p:cNvPicPr>
            <a:picLocks noChangeAspect="1"/>
          </p:cNvPicPr>
          <p:nvPr/>
        </p:nvPicPr>
        <p:blipFill>
          <a:blip r:embed="rId3"/>
          <a:stretch>
            <a:fillRect/>
          </a:stretch>
        </p:blipFill>
        <p:spPr>
          <a:xfrm>
            <a:off x="431314" y="518867"/>
            <a:ext cx="2291361" cy="1110964"/>
          </a:xfrm>
          <a:prstGeom prst="rect">
            <a:avLst/>
          </a:prstGeom>
        </p:spPr>
      </p:pic>
      <p:pic>
        <p:nvPicPr>
          <p:cNvPr id="3" name="Imagen 2">
            <a:extLst>
              <a:ext uri="{FF2B5EF4-FFF2-40B4-BE49-F238E27FC236}">
                <a16:creationId xmlns:a16="http://schemas.microsoft.com/office/drawing/2014/main" id="{661EAD77-A8E2-63E9-B9B8-5F9E875C62DD}"/>
              </a:ext>
            </a:extLst>
          </p:cNvPr>
          <p:cNvPicPr>
            <a:picLocks noChangeAspect="1"/>
          </p:cNvPicPr>
          <p:nvPr/>
        </p:nvPicPr>
        <p:blipFill>
          <a:blip r:embed="rId4"/>
          <a:stretch>
            <a:fillRect/>
          </a:stretch>
        </p:blipFill>
        <p:spPr>
          <a:xfrm>
            <a:off x="179201" y="1743460"/>
            <a:ext cx="11036027" cy="162579"/>
          </a:xfrm>
          <a:prstGeom prst="rect">
            <a:avLst/>
          </a:prstGeom>
        </p:spPr>
      </p:pic>
      <p:sp>
        <p:nvSpPr>
          <p:cNvPr id="2" name="CuadroTexto 1">
            <a:extLst>
              <a:ext uri="{FF2B5EF4-FFF2-40B4-BE49-F238E27FC236}">
                <a16:creationId xmlns:a16="http://schemas.microsoft.com/office/drawing/2014/main" id="{C48E6705-7D66-F28F-0A11-06027C014626}"/>
              </a:ext>
            </a:extLst>
          </p:cNvPr>
          <p:cNvSpPr txBox="1"/>
          <p:nvPr/>
        </p:nvSpPr>
        <p:spPr>
          <a:xfrm>
            <a:off x="3199082" y="452743"/>
            <a:ext cx="8016146" cy="1346202"/>
          </a:xfrm>
          <a:prstGeom prst="rect">
            <a:avLst/>
          </a:prstGeom>
          <a:noFill/>
        </p:spPr>
        <p:txBody>
          <a:bodyPr wrap="square">
            <a:spAutoFit/>
          </a:bodyPr>
          <a:lstStyle/>
          <a:p>
            <a:pPr algn="just">
              <a:lnSpc>
                <a:spcPct val="110000"/>
              </a:lnSpc>
              <a:spcBef>
                <a:spcPts val="600"/>
              </a:spcBef>
              <a:spcAft>
                <a:spcPts val="1000"/>
              </a:spcAft>
            </a:pPr>
            <a:r>
              <a:rPr lang="es-MX" sz="2100" dirty="0">
                <a:solidFill>
                  <a:srgbClr val="000000"/>
                </a:solidFill>
                <a:latin typeface="Ebrima" panose="02000000000000000000" pitchFamily="2" charset="0"/>
                <a:ea typeface="Ebrima" panose="02000000000000000000" pitchFamily="2" charset="0"/>
                <a:cs typeface="Ebrima" panose="02000000000000000000" pitchFamily="2" charset="0"/>
              </a:rPr>
              <a:t>Actividad </a:t>
            </a:r>
            <a:r>
              <a:rPr lang="es-MX" sz="2100" dirty="0">
                <a:solidFill>
                  <a:srgbClr val="000000"/>
                </a:solidFill>
                <a:effectLst/>
                <a:latin typeface="Ebrima" panose="02000000000000000000" pitchFamily="2" charset="0"/>
                <a:ea typeface="Ebrima" panose="02000000000000000000" pitchFamily="2" charset="0"/>
                <a:cs typeface="Ebrima" panose="02000000000000000000" pitchFamily="2" charset="0"/>
              </a:rPr>
              <a:t>3.3.1.1.6.2 Promoción de eventos deportivos populares realizados. </a:t>
            </a:r>
          </a:p>
          <a:p>
            <a:pPr algn="just">
              <a:lnSpc>
                <a:spcPct val="110000"/>
              </a:lnSpc>
              <a:spcBef>
                <a:spcPts val="600"/>
              </a:spcBef>
              <a:spcAft>
                <a:spcPts val="1000"/>
              </a:spcAft>
            </a:pPr>
            <a:r>
              <a:rPr lang="es-MX" sz="2100" dirty="0">
                <a:solidFill>
                  <a:srgbClr val="595959"/>
                </a:solidFill>
                <a:latin typeface="Ebrima" panose="02000000000000000000" pitchFamily="2" charset="0"/>
                <a:ea typeface="Ebrima" panose="02000000000000000000" pitchFamily="2" charset="0"/>
                <a:cs typeface="Ebrima" panose="02000000000000000000" pitchFamily="2" charset="0"/>
              </a:rPr>
              <a:t>T</a:t>
            </a:r>
            <a:r>
              <a:rPr lang="es-MX" sz="2100" dirty="0">
                <a:solidFill>
                  <a:srgbClr val="050505"/>
                </a:solidFill>
                <a:latin typeface="Ebrima" panose="02000000000000000000" pitchFamily="2" charset="0"/>
                <a:ea typeface="Ebrima" panose="02000000000000000000" pitchFamily="2" charset="0"/>
                <a:cs typeface="Ebrima" panose="02000000000000000000" pitchFamily="2" charset="0"/>
              </a:rPr>
              <a:t>orneo tochito</a:t>
            </a:r>
            <a:endParaRPr lang="es-MX" sz="2100" dirty="0">
              <a:solidFill>
                <a:srgbClr val="595959"/>
              </a:solidFill>
              <a:latin typeface="Ebrima" panose="02000000000000000000" pitchFamily="2" charset="0"/>
              <a:ea typeface="Ebrima" panose="02000000000000000000" pitchFamily="2" charset="0"/>
              <a:cs typeface="Ebrima" panose="02000000000000000000" pitchFamily="2" charset="0"/>
            </a:endParaRPr>
          </a:p>
        </p:txBody>
      </p:sp>
      <p:sp>
        <p:nvSpPr>
          <p:cNvPr id="5" name="CuadroTexto 4">
            <a:extLst>
              <a:ext uri="{FF2B5EF4-FFF2-40B4-BE49-F238E27FC236}">
                <a16:creationId xmlns:a16="http://schemas.microsoft.com/office/drawing/2014/main" id="{D3A06D77-CC37-F641-072B-2AE40A0CDE0E}"/>
              </a:ext>
            </a:extLst>
          </p:cNvPr>
          <p:cNvSpPr txBox="1"/>
          <p:nvPr/>
        </p:nvSpPr>
        <p:spPr>
          <a:xfrm>
            <a:off x="431315" y="1954240"/>
            <a:ext cx="8691947" cy="1200329"/>
          </a:xfrm>
          <a:prstGeom prst="rect">
            <a:avLst/>
          </a:prstGeom>
          <a:noFill/>
        </p:spPr>
        <p:txBody>
          <a:bodyPr wrap="square">
            <a:spAutoFit/>
          </a:bodyPr>
          <a:lstStyle/>
          <a:p>
            <a:pPr algn="just"/>
            <a:r>
              <a:rPr lang="es-MX" b="1" dirty="0">
                <a:latin typeface="Ebrima" panose="02000000000000000000" pitchFamily="2" charset="0"/>
                <a:ea typeface="Ebrima" panose="02000000000000000000" pitchFamily="2" charset="0"/>
                <a:cs typeface="Ebrima" panose="02000000000000000000" pitchFamily="2" charset="0"/>
              </a:rPr>
              <a:t>Torneo Tochito</a:t>
            </a:r>
            <a:r>
              <a:rPr lang="es-MX" dirty="0">
                <a:latin typeface="Ebrima" panose="02000000000000000000" pitchFamily="2" charset="0"/>
                <a:ea typeface="Ebrima" panose="02000000000000000000" pitchFamily="2" charset="0"/>
                <a:cs typeface="Ebrima" panose="02000000000000000000" pitchFamily="2" charset="0"/>
              </a:rPr>
              <a:t>. Primer Torneo </a:t>
            </a:r>
            <a:r>
              <a:rPr lang="es-MX" dirty="0" err="1">
                <a:latin typeface="Ebrima" panose="02000000000000000000" pitchFamily="2" charset="0"/>
                <a:ea typeface="Ebrima" panose="02000000000000000000" pitchFamily="2" charset="0"/>
                <a:cs typeface="Ebrima" panose="02000000000000000000" pitchFamily="2" charset="0"/>
              </a:rPr>
              <a:t>Interregiones</a:t>
            </a:r>
            <a:r>
              <a:rPr lang="es-MX" dirty="0">
                <a:latin typeface="Ebrima" panose="02000000000000000000" pitchFamily="2" charset="0"/>
                <a:ea typeface="Ebrima" panose="02000000000000000000" pitchFamily="2" charset="0"/>
                <a:cs typeface="Ebrima" panose="02000000000000000000" pitchFamily="2" charset="0"/>
              </a:rPr>
              <a:t> de Tocho Bandera siendo sede el campo de futbol americanos El Pantano de la SM 21, con la participación de más de 900 deportistas de 75 equipos, se realizó el Primer Torneo </a:t>
            </a:r>
            <a:r>
              <a:rPr lang="es-MX" dirty="0" err="1">
                <a:latin typeface="Ebrima" panose="02000000000000000000" pitchFamily="2" charset="0"/>
                <a:ea typeface="Ebrima" panose="02000000000000000000" pitchFamily="2" charset="0"/>
                <a:cs typeface="Ebrima" panose="02000000000000000000" pitchFamily="2" charset="0"/>
              </a:rPr>
              <a:t>Interregiones</a:t>
            </a:r>
            <a:r>
              <a:rPr lang="es-MX" dirty="0">
                <a:latin typeface="Ebrima" panose="02000000000000000000" pitchFamily="2" charset="0"/>
                <a:ea typeface="Ebrima" panose="02000000000000000000" pitchFamily="2" charset="0"/>
                <a:cs typeface="Ebrima" panose="02000000000000000000" pitchFamily="2" charset="0"/>
              </a:rPr>
              <a:t> de Tocho Bandera en el emblemático Campo de Lagartos.</a:t>
            </a:r>
          </a:p>
        </p:txBody>
      </p:sp>
      <p:pic>
        <p:nvPicPr>
          <p:cNvPr id="6" name="Imagen 5">
            <a:extLst>
              <a:ext uri="{FF2B5EF4-FFF2-40B4-BE49-F238E27FC236}">
                <a16:creationId xmlns:a16="http://schemas.microsoft.com/office/drawing/2014/main" id="{704CFEEE-0F5E-8591-F7A9-2A0223A42EE3}"/>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37488" y="3154312"/>
            <a:ext cx="6411276" cy="3606404"/>
          </a:xfrm>
          <a:prstGeom prst="rect">
            <a:avLst/>
          </a:prstGeom>
          <a:noFill/>
          <a:ln>
            <a:noFill/>
          </a:ln>
        </p:spPr>
      </p:pic>
      <p:pic>
        <p:nvPicPr>
          <p:cNvPr id="8" name="Imagen 7">
            <a:extLst>
              <a:ext uri="{FF2B5EF4-FFF2-40B4-BE49-F238E27FC236}">
                <a16:creationId xmlns:a16="http://schemas.microsoft.com/office/drawing/2014/main" id="{363794FD-E0D5-FEFD-5C37-F0B184A9F29D}"/>
              </a:ext>
            </a:extLst>
          </p:cNvPr>
          <p:cNvPicPr>
            <a:picLocks noChangeAspect="1"/>
          </p:cNvPicPr>
          <p:nvPr/>
        </p:nvPicPr>
        <p:blipFill>
          <a:blip r:embed="rId6"/>
          <a:stretch>
            <a:fillRect/>
          </a:stretch>
        </p:blipFill>
        <p:spPr>
          <a:xfrm>
            <a:off x="9085736" y="5399297"/>
            <a:ext cx="2551414" cy="1361419"/>
          </a:xfrm>
          <a:prstGeom prst="rect">
            <a:avLst/>
          </a:prstGeom>
        </p:spPr>
      </p:pic>
      <p:pic>
        <p:nvPicPr>
          <p:cNvPr id="10" name="Imagen 9">
            <a:extLst>
              <a:ext uri="{FF2B5EF4-FFF2-40B4-BE49-F238E27FC236}">
                <a16:creationId xmlns:a16="http://schemas.microsoft.com/office/drawing/2014/main" id="{8EC11999-EC70-E39D-780B-A9CD8787EFEB}"/>
              </a:ext>
            </a:extLst>
          </p:cNvPr>
          <p:cNvPicPr>
            <a:picLocks noChangeAspect="1"/>
          </p:cNvPicPr>
          <p:nvPr/>
        </p:nvPicPr>
        <p:blipFill>
          <a:blip r:embed="rId7"/>
          <a:stretch>
            <a:fillRect/>
          </a:stretch>
        </p:blipFill>
        <p:spPr>
          <a:xfrm>
            <a:off x="9089894" y="2143051"/>
            <a:ext cx="2547256" cy="1536313"/>
          </a:xfrm>
          <a:prstGeom prst="rect">
            <a:avLst/>
          </a:prstGeom>
        </p:spPr>
      </p:pic>
      <p:pic>
        <p:nvPicPr>
          <p:cNvPr id="12" name="Imagen 11">
            <a:extLst>
              <a:ext uri="{FF2B5EF4-FFF2-40B4-BE49-F238E27FC236}">
                <a16:creationId xmlns:a16="http://schemas.microsoft.com/office/drawing/2014/main" id="{CDDF0DFF-5107-20EA-78B2-104892F20101}"/>
              </a:ext>
            </a:extLst>
          </p:cNvPr>
          <p:cNvPicPr>
            <a:picLocks noChangeAspect="1"/>
          </p:cNvPicPr>
          <p:nvPr/>
        </p:nvPicPr>
        <p:blipFill>
          <a:blip r:embed="rId8"/>
          <a:stretch>
            <a:fillRect/>
          </a:stretch>
        </p:blipFill>
        <p:spPr>
          <a:xfrm>
            <a:off x="9085736" y="3763940"/>
            <a:ext cx="2551414" cy="1550781"/>
          </a:xfrm>
          <a:prstGeom prst="rect">
            <a:avLst/>
          </a:prstGeom>
        </p:spPr>
      </p:pic>
    </p:spTree>
    <p:extLst>
      <p:ext uri="{BB962C8B-B14F-4D97-AF65-F5344CB8AC3E}">
        <p14:creationId xmlns:p14="http://schemas.microsoft.com/office/powerpoint/2010/main" val="3842073745"/>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44ACC865-58A2-EB98-D5C6-BDA23AAAD35C}"/>
              </a:ext>
            </a:extLst>
          </p:cNvPr>
          <p:cNvSpPr txBox="1"/>
          <p:nvPr/>
        </p:nvSpPr>
        <p:spPr>
          <a:xfrm>
            <a:off x="3461970" y="585401"/>
            <a:ext cx="8547663" cy="791948"/>
          </a:xfrm>
          <a:prstGeom prst="rect">
            <a:avLst/>
          </a:prstGeom>
          <a:noFill/>
        </p:spPr>
        <p:txBody>
          <a:bodyPr wrap="square">
            <a:spAutoFit/>
          </a:bodyPr>
          <a:lstStyle/>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3.3.1.1.7 Organización de eventos de deporte adaptado para deportistas seleccionados.</a:t>
            </a:r>
            <a:endParaRPr lang="es-MX" sz="2200" dirty="0">
              <a:latin typeface="Ebrima" panose="02000000000000000000" pitchFamily="2" charset="0"/>
              <a:ea typeface="Ebrima" panose="02000000000000000000" pitchFamily="2" charset="0"/>
              <a:cs typeface="Ebrima" panose="02000000000000000000" pitchFamily="2" charset="0"/>
            </a:endParaRPr>
          </a:p>
        </p:txBody>
      </p:sp>
      <p:pic>
        <p:nvPicPr>
          <p:cNvPr id="5" name="Imagen 4">
            <a:extLst>
              <a:ext uri="{FF2B5EF4-FFF2-40B4-BE49-F238E27FC236}">
                <a16:creationId xmlns:a16="http://schemas.microsoft.com/office/drawing/2014/main" id="{3D66C58E-20BE-FAD6-C312-E2EB37D8F6C5}"/>
              </a:ext>
            </a:extLst>
          </p:cNvPr>
          <p:cNvPicPr>
            <a:picLocks noChangeAspect="1"/>
          </p:cNvPicPr>
          <p:nvPr/>
        </p:nvPicPr>
        <p:blipFill>
          <a:blip r:embed="rId3"/>
          <a:stretch>
            <a:fillRect/>
          </a:stretch>
        </p:blipFill>
        <p:spPr>
          <a:xfrm>
            <a:off x="509252" y="272777"/>
            <a:ext cx="2422203" cy="1175025"/>
          </a:xfrm>
          <a:prstGeom prst="rect">
            <a:avLst/>
          </a:prstGeom>
        </p:spPr>
      </p:pic>
      <p:pic>
        <p:nvPicPr>
          <p:cNvPr id="3" name="Imagen 2">
            <a:extLst>
              <a:ext uri="{FF2B5EF4-FFF2-40B4-BE49-F238E27FC236}">
                <a16:creationId xmlns:a16="http://schemas.microsoft.com/office/drawing/2014/main" id="{146DC397-8497-45C1-9F07-CD422D275F64}"/>
              </a:ext>
            </a:extLst>
          </p:cNvPr>
          <p:cNvPicPr>
            <a:picLocks noChangeAspect="1"/>
          </p:cNvPicPr>
          <p:nvPr/>
        </p:nvPicPr>
        <p:blipFill>
          <a:blip r:embed="rId4"/>
          <a:stretch>
            <a:fillRect/>
          </a:stretch>
        </p:blipFill>
        <p:spPr>
          <a:xfrm>
            <a:off x="384684" y="1614381"/>
            <a:ext cx="11036027" cy="162579"/>
          </a:xfrm>
          <a:prstGeom prst="rect">
            <a:avLst/>
          </a:prstGeom>
        </p:spPr>
      </p:pic>
      <p:sp>
        <p:nvSpPr>
          <p:cNvPr id="4" name="CuadroTexto 3">
            <a:extLst>
              <a:ext uri="{FF2B5EF4-FFF2-40B4-BE49-F238E27FC236}">
                <a16:creationId xmlns:a16="http://schemas.microsoft.com/office/drawing/2014/main" id="{8D21FDD2-98D0-E308-FFB7-C5883A51BB10}"/>
              </a:ext>
            </a:extLst>
          </p:cNvPr>
          <p:cNvSpPr txBox="1"/>
          <p:nvPr/>
        </p:nvSpPr>
        <p:spPr>
          <a:xfrm>
            <a:off x="460033" y="1888138"/>
            <a:ext cx="10911459" cy="2585323"/>
          </a:xfrm>
          <a:prstGeom prst="rect">
            <a:avLst/>
          </a:prstGeom>
          <a:noFill/>
        </p:spPr>
        <p:txBody>
          <a:bodyPr wrap="square">
            <a:spAutoFit/>
          </a:bodyPr>
          <a:lstStyle/>
          <a:p>
            <a:pPr algn="just"/>
            <a:r>
              <a:rPr lang="es-MX" b="1" dirty="0">
                <a:latin typeface="Ebrima" panose="02000000000000000000" pitchFamily="2" charset="0"/>
                <a:ea typeface="Ebrima" panose="02000000000000000000" pitchFamily="2" charset="0"/>
                <a:cs typeface="Ebrima" panose="02000000000000000000" pitchFamily="2" charset="0"/>
              </a:rPr>
              <a:t>-Acciones</a:t>
            </a:r>
            <a:r>
              <a:rPr lang="es-MX" dirty="0">
                <a:latin typeface="Ebrima" panose="02000000000000000000" pitchFamily="2" charset="0"/>
                <a:ea typeface="Ebrima" panose="02000000000000000000" pitchFamily="2" charset="0"/>
                <a:cs typeface="Ebrima" panose="02000000000000000000" pitchFamily="2" charset="0"/>
              </a:rPr>
              <a:t>. </a:t>
            </a:r>
            <a:r>
              <a:rPr lang="es-MX" b="1" dirty="0">
                <a:latin typeface="Ebrima" panose="02000000000000000000" pitchFamily="2" charset="0"/>
                <a:ea typeface="Ebrima" panose="02000000000000000000" pitchFamily="2" charset="0"/>
                <a:cs typeface="Ebrima" panose="02000000000000000000" pitchFamily="2" charset="0"/>
              </a:rPr>
              <a:t>Las escuelas de formación en disciplinas del deporte adaptado </a:t>
            </a:r>
            <a:r>
              <a:rPr lang="es-MX" dirty="0">
                <a:latin typeface="Ebrima" panose="02000000000000000000" pitchFamily="2" charset="0"/>
                <a:ea typeface="Ebrima" panose="02000000000000000000" pitchFamily="2" charset="0"/>
                <a:cs typeface="Ebrima" panose="02000000000000000000" pitchFamily="2" charset="0"/>
              </a:rPr>
              <a:t>que el Instituto del Deporte realiza entrenamientos de </a:t>
            </a:r>
            <a:r>
              <a:rPr lang="es-MX" dirty="0" err="1">
                <a:latin typeface="Ebrima" panose="02000000000000000000" pitchFamily="2" charset="0"/>
                <a:ea typeface="Ebrima" panose="02000000000000000000" pitchFamily="2" charset="0"/>
                <a:cs typeface="Ebrima" panose="02000000000000000000" pitchFamily="2" charset="0"/>
              </a:rPr>
              <a:t>para-atletismo</a:t>
            </a:r>
            <a:r>
              <a:rPr lang="es-MX" dirty="0">
                <a:latin typeface="Ebrima" panose="02000000000000000000" pitchFamily="2" charset="0"/>
                <a:ea typeface="Ebrima" panose="02000000000000000000" pitchFamily="2" charset="0"/>
                <a:cs typeface="Ebrima" panose="02000000000000000000" pitchFamily="2" charset="0"/>
              </a:rPr>
              <a:t>, </a:t>
            </a:r>
            <a:r>
              <a:rPr lang="es-MX" dirty="0" err="1">
                <a:latin typeface="Ebrima" panose="02000000000000000000" pitchFamily="2" charset="0"/>
                <a:ea typeface="Ebrima" panose="02000000000000000000" pitchFamily="2" charset="0"/>
                <a:cs typeface="Ebrima" panose="02000000000000000000" pitchFamily="2" charset="0"/>
              </a:rPr>
              <a:t>Para-danza</a:t>
            </a:r>
            <a:r>
              <a:rPr lang="es-MX" dirty="0">
                <a:latin typeface="Ebrima" panose="02000000000000000000" pitchFamily="2" charset="0"/>
                <a:ea typeface="Ebrima" panose="02000000000000000000" pitchFamily="2" charset="0"/>
                <a:cs typeface="Ebrima" panose="02000000000000000000" pitchFamily="2" charset="0"/>
              </a:rPr>
              <a:t> Deportiva, y los clubes de basquetbol en silla de ruedas, Tae Kwon Do, Fútbol </a:t>
            </a:r>
            <a:r>
              <a:rPr lang="es-MX" dirty="0" err="1">
                <a:latin typeface="Ebrima" panose="02000000000000000000" pitchFamily="2" charset="0"/>
                <a:ea typeface="Ebrima" panose="02000000000000000000" pitchFamily="2" charset="0"/>
                <a:cs typeface="Ebrima" panose="02000000000000000000" pitchFamily="2" charset="0"/>
              </a:rPr>
              <a:t>down</a:t>
            </a:r>
            <a:r>
              <a:rPr lang="es-MX" dirty="0">
                <a:latin typeface="Ebrima" panose="02000000000000000000" pitchFamily="2" charset="0"/>
                <a:ea typeface="Ebrima" panose="02000000000000000000" pitchFamily="2" charset="0"/>
                <a:cs typeface="Ebrima" panose="02000000000000000000" pitchFamily="2" charset="0"/>
              </a:rPr>
              <a:t>, fútbol de sordos; actividades de deportistas con discapacidad teniendo al momento </a:t>
            </a:r>
            <a:r>
              <a:rPr lang="es-MX" b="1" dirty="0">
                <a:latin typeface="Ebrima" panose="02000000000000000000" pitchFamily="2" charset="0"/>
                <a:ea typeface="Ebrima" panose="02000000000000000000" pitchFamily="2" charset="0"/>
                <a:cs typeface="Ebrima" panose="02000000000000000000" pitchFamily="2" charset="0"/>
              </a:rPr>
              <a:t>147 atletas en entrenamiento</a:t>
            </a:r>
            <a:r>
              <a:rPr lang="es-MX" dirty="0">
                <a:latin typeface="Ebrima" panose="02000000000000000000" pitchFamily="2" charset="0"/>
                <a:ea typeface="Ebrima" panose="02000000000000000000" pitchFamily="2" charset="0"/>
                <a:cs typeface="Ebrima" panose="02000000000000000000" pitchFamily="2" charset="0"/>
              </a:rPr>
              <a:t>. </a:t>
            </a:r>
          </a:p>
          <a:p>
            <a:pPr algn="just"/>
            <a:r>
              <a:rPr lang="es-MX" dirty="0">
                <a:latin typeface="Ebrima" panose="02000000000000000000" pitchFamily="2" charset="0"/>
                <a:ea typeface="Ebrima" panose="02000000000000000000" pitchFamily="2" charset="0"/>
                <a:cs typeface="Ebrima" panose="02000000000000000000" pitchFamily="2" charset="0"/>
              </a:rPr>
              <a:t>Entre sus actividades en el trimestre del deporte adaptado el Instituto del deporte coordina con la Asociación del Centro de </a:t>
            </a:r>
            <a:r>
              <a:rPr lang="es-MX" b="1" dirty="0">
                <a:latin typeface="Ebrima" panose="02000000000000000000" pitchFamily="2" charset="0"/>
                <a:ea typeface="Ebrima" panose="02000000000000000000" pitchFamily="2" charset="0"/>
                <a:cs typeface="Ebrima" panose="02000000000000000000" pitchFamily="2" charset="0"/>
              </a:rPr>
              <a:t>Equino Terapia </a:t>
            </a:r>
            <a:r>
              <a:rPr lang="es-MX" dirty="0">
                <a:latin typeface="Ebrima" panose="02000000000000000000" pitchFamily="2" charset="0"/>
                <a:ea typeface="Ebrima" panose="02000000000000000000" pitchFamily="2" charset="0"/>
                <a:cs typeface="Ebrima" panose="02000000000000000000" pitchFamily="2" charset="0"/>
              </a:rPr>
              <a:t>Cancún, para llevar a cabo un programa gratuito de Equino Terapia para niños con discapacidad. Así también se realiza en coordinación con las escuelas de educación especial un evento de </a:t>
            </a:r>
            <a:r>
              <a:rPr lang="es-MX" b="1" dirty="0">
                <a:latin typeface="Ebrima" panose="02000000000000000000" pitchFamily="2" charset="0"/>
                <a:ea typeface="Ebrima" panose="02000000000000000000" pitchFamily="2" charset="0"/>
                <a:cs typeface="Ebrima" panose="02000000000000000000" pitchFamily="2" charset="0"/>
              </a:rPr>
              <a:t>beisbol inclusivo</a:t>
            </a:r>
            <a:r>
              <a:rPr lang="es-MX" dirty="0">
                <a:latin typeface="Ebrima" panose="02000000000000000000" pitchFamily="2" charset="0"/>
                <a:ea typeface="Ebrima" panose="02000000000000000000" pitchFamily="2" charset="0"/>
                <a:cs typeface="Ebrima" panose="02000000000000000000" pitchFamily="2" charset="0"/>
              </a:rPr>
              <a:t> con la asistencia de más de 190 deportistas del deporte adaptado y sus familias. </a:t>
            </a:r>
          </a:p>
        </p:txBody>
      </p:sp>
      <p:pic>
        <p:nvPicPr>
          <p:cNvPr id="8" name="Imagen 7">
            <a:extLst>
              <a:ext uri="{FF2B5EF4-FFF2-40B4-BE49-F238E27FC236}">
                <a16:creationId xmlns:a16="http://schemas.microsoft.com/office/drawing/2014/main" id="{6380259F-8C48-012E-864E-73BB7353D4A7}"/>
              </a:ext>
            </a:extLst>
          </p:cNvPr>
          <p:cNvPicPr>
            <a:picLocks noChangeAspect="1"/>
          </p:cNvPicPr>
          <p:nvPr/>
        </p:nvPicPr>
        <p:blipFill>
          <a:blip r:embed="rId5"/>
          <a:stretch>
            <a:fillRect/>
          </a:stretch>
        </p:blipFill>
        <p:spPr>
          <a:xfrm>
            <a:off x="9101606" y="4487495"/>
            <a:ext cx="2269886" cy="2269886"/>
          </a:xfrm>
          <a:prstGeom prst="rect">
            <a:avLst/>
          </a:prstGeom>
        </p:spPr>
      </p:pic>
      <p:pic>
        <p:nvPicPr>
          <p:cNvPr id="11" name="Imagen 10">
            <a:extLst>
              <a:ext uri="{FF2B5EF4-FFF2-40B4-BE49-F238E27FC236}">
                <a16:creationId xmlns:a16="http://schemas.microsoft.com/office/drawing/2014/main" id="{9CB7B9EC-CCB2-4A0B-0473-A5BA8EA2449F}"/>
              </a:ext>
            </a:extLst>
          </p:cNvPr>
          <p:cNvPicPr>
            <a:picLocks noChangeAspect="1"/>
          </p:cNvPicPr>
          <p:nvPr/>
        </p:nvPicPr>
        <p:blipFill>
          <a:blip r:embed="rId6"/>
          <a:stretch>
            <a:fillRect/>
          </a:stretch>
        </p:blipFill>
        <p:spPr>
          <a:xfrm>
            <a:off x="660268" y="4473461"/>
            <a:ext cx="1743214" cy="2329138"/>
          </a:xfrm>
          <a:prstGeom prst="rect">
            <a:avLst/>
          </a:prstGeom>
        </p:spPr>
      </p:pic>
      <p:pic>
        <p:nvPicPr>
          <p:cNvPr id="13" name="Imagen 12">
            <a:extLst>
              <a:ext uri="{FF2B5EF4-FFF2-40B4-BE49-F238E27FC236}">
                <a16:creationId xmlns:a16="http://schemas.microsoft.com/office/drawing/2014/main" id="{E1B8D665-A42C-8DBD-0550-E63E4E34BDB0}"/>
              </a:ext>
            </a:extLst>
          </p:cNvPr>
          <p:cNvPicPr>
            <a:picLocks noChangeAspect="1"/>
          </p:cNvPicPr>
          <p:nvPr/>
        </p:nvPicPr>
        <p:blipFill>
          <a:blip r:embed="rId7"/>
          <a:stretch>
            <a:fillRect/>
          </a:stretch>
        </p:blipFill>
        <p:spPr>
          <a:xfrm>
            <a:off x="2563820" y="4473461"/>
            <a:ext cx="2329137" cy="2329137"/>
          </a:xfrm>
          <a:prstGeom prst="rect">
            <a:avLst/>
          </a:prstGeom>
        </p:spPr>
      </p:pic>
      <p:pic>
        <p:nvPicPr>
          <p:cNvPr id="15" name="Imagen 14">
            <a:extLst>
              <a:ext uri="{FF2B5EF4-FFF2-40B4-BE49-F238E27FC236}">
                <a16:creationId xmlns:a16="http://schemas.microsoft.com/office/drawing/2014/main" id="{2350EA27-1612-89E2-2890-09C528E16492}"/>
              </a:ext>
            </a:extLst>
          </p:cNvPr>
          <p:cNvPicPr>
            <a:picLocks noChangeAspect="1"/>
          </p:cNvPicPr>
          <p:nvPr/>
        </p:nvPicPr>
        <p:blipFill>
          <a:blip r:embed="rId8"/>
          <a:stretch>
            <a:fillRect/>
          </a:stretch>
        </p:blipFill>
        <p:spPr>
          <a:xfrm>
            <a:off x="7239480" y="4217275"/>
            <a:ext cx="1785489" cy="2585324"/>
          </a:xfrm>
          <a:prstGeom prst="rect">
            <a:avLst/>
          </a:prstGeom>
        </p:spPr>
      </p:pic>
      <p:pic>
        <p:nvPicPr>
          <p:cNvPr id="17" name="Imagen 16">
            <a:extLst>
              <a:ext uri="{FF2B5EF4-FFF2-40B4-BE49-F238E27FC236}">
                <a16:creationId xmlns:a16="http://schemas.microsoft.com/office/drawing/2014/main" id="{6883BFBA-88B9-2625-4646-62BE4EFE8176}"/>
              </a:ext>
            </a:extLst>
          </p:cNvPr>
          <p:cNvPicPr>
            <a:picLocks noChangeAspect="1"/>
          </p:cNvPicPr>
          <p:nvPr/>
        </p:nvPicPr>
        <p:blipFill>
          <a:blip r:embed="rId9"/>
          <a:stretch>
            <a:fillRect/>
          </a:stretch>
        </p:blipFill>
        <p:spPr>
          <a:xfrm>
            <a:off x="5045446" y="4473461"/>
            <a:ext cx="2117397" cy="2329136"/>
          </a:xfrm>
          <a:prstGeom prst="rect">
            <a:avLst/>
          </a:prstGeom>
        </p:spPr>
      </p:pic>
    </p:spTree>
    <p:extLst>
      <p:ext uri="{BB962C8B-B14F-4D97-AF65-F5344CB8AC3E}">
        <p14:creationId xmlns:p14="http://schemas.microsoft.com/office/powerpoint/2010/main" val="3852203250"/>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99549DF-7C9A-1C09-6356-593828A5F68B}"/>
            </a:ext>
          </a:extLst>
        </p:cNvPr>
        <p:cNvGrpSpPr/>
        <p:nvPr/>
      </p:nvGrpSpPr>
      <p:grpSpPr>
        <a:xfrm>
          <a:off x="0" y="0"/>
          <a:ext cx="0" cy="0"/>
          <a:chOff x="0" y="0"/>
          <a:chExt cx="0" cy="0"/>
        </a:xfrm>
      </p:grpSpPr>
      <p:sp>
        <p:nvSpPr>
          <p:cNvPr id="7" name="CuadroTexto 6">
            <a:extLst>
              <a:ext uri="{FF2B5EF4-FFF2-40B4-BE49-F238E27FC236}">
                <a16:creationId xmlns:a16="http://schemas.microsoft.com/office/drawing/2014/main" id="{B8048011-940C-DBD4-53B9-162EC27A138B}"/>
              </a:ext>
            </a:extLst>
          </p:cNvPr>
          <p:cNvSpPr txBox="1"/>
          <p:nvPr/>
        </p:nvSpPr>
        <p:spPr>
          <a:xfrm>
            <a:off x="3263971" y="447277"/>
            <a:ext cx="8471463" cy="882549"/>
          </a:xfrm>
          <a:prstGeom prst="rect">
            <a:avLst/>
          </a:prstGeom>
          <a:noFill/>
        </p:spPr>
        <p:txBody>
          <a:bodyPr wrap="square">
            <a:spAutoFit/>
          </a:bodyPr>
          <a:lstStyle/>
          <a:p>
            <a:pPr algn="just">
              <a:lnSpc>
                <a:spcPct val="110000"/>
              </a:lnSpc>
              <a:spcBef>
                <a:spcPts val="600"/>
              </a:spcBef>
              <a:spcAft>
                <a:spcPts val="1000"/>
              </a:spcAft>
            </a:pPr>
            <a:r>
              <a:rPr lang="es-MX" sz="2400" b="1" dirty="0">
                <a:solidFill>
                  <a:srgbClr val="000000"/>
                </a:solidFill>
                <a:latin typeface="Ebrima" panose="02000000000000000000" pitchFamily="2" charset="0"/>
                <a:ea typeface="STXinwei" panose="02010800040101010101" pitchFamily="2" charset="-122"/>
                <a:cs typeface="Times New Roman" panose="02020603050405020304" pitchFamily="18" charset="0"/>
              </a:rPr>
              <a:t>3.3.1.1.5.1 Participación de deportistas seleccionados(as) de los Juegos Municipales de la CONADE </a:t>
            </a:r>
            <a:endParaRPr lang="es-MX" sz="2400" dirty="0">
              <a:solidFill>
                <a:srgbClr val="595959"/>
              </a:solidFill>
              <a:latin typeface="Constantia" panose="02030602050306030303" pitchFamily="18" charset="0"/>
              <a:ea typeface="STXinwei" panose="02010800040101010101" pitchFamily="2" charset="-122"/>
              <a:cs typeface="Times New Roman" panose="02020603050405020304" pitchFamily="18" charset="0"/>
            </a:endParaRPr>
          </a:p>
        </p:txBody>
      </p:sp>
      <p:pic>
        <p:nvPicPr>
          <p:cNvPr id="5" name="Imagen 4">
            <a:extLst>
              <a:ext uri="{FF2B5EF4-FFF2-40B4-BE49-F238E27FC236}">
                <a16:creationId xmlns:a16="http://schemas.microsoft.com/office/drawing/2014/main" id="{643CB8DA-07F3-7481-FA3B-6FBB14C9EF6F}"/>
              </a:ext>
            </a:extLst>
          </p:cNvPr>
          <p:cNvPicPr>
            <a:picLocks noChangeAspect="1"/>
          </p:cNvPicPr>
          <p:nvPr/>
        </p:nvPicPr>
        <p:blipFill>
          <a:blip r:embed="rId3"/>
          <a:stretch>
            <a:fillRect/>
          </a:stretch>
        </p:blipFill>
        <p:spPr>
          <a:xfrm>
            <a:off x="509252" y="272777"/>
            <a:ext cx="2422203" cy="1175025"/>
          </a:xfrm>
          <a:prstGeom prst="rect">
            <a:avLst/>
          </a:prstGeom>
        </p:spPr>
      </p:pic>
      <p:pic>
        <p:nvPicPr>
          <p:cNvPr id="3" name="Imagen 2">
            <a:extLst>
              <a:ext uri="{FF2B5EF4-FFF2-40B4-BE49-F238E27FC236}">
                <a16:creationId xmlns:a16="http://schemas.microsoft.com/office/drawing/2014/main" id="{E537EFD1-5C34-C906-D6D2-DFF2423DBAAE}"/>
              </a:ext>
            </a:extLst>
          </p:cNvPr>
          <p:cNvPicPr>
            <a:picLocks noChangeAspect="1"/>
          </p:cNvPicPr>
          <p:nvPr/>
        </p:nvPicPr>
        <p:blipFill>
          <a:blip r:embed="rId4"/>
          <a:stretch>
            <a:fillRect/>
          </a:stretch>
        </p:blipFill>
        <p:spPr>
          <a:xfrm>
            <a:off x="384684" y="1571913"/>
            <a:ext cx="11036027" cy="162579"/>
          </a:xfrm>
          <a:prstGeom prst="rect">
            <a:avLst/>
          </a:prstGeom>
        </p:spPr>
      </p:pic>
      <p:sp>
        <p:nvSpPr>
          <p:cNvPr id="4" name="CuadroTexto 3">
            <a:extLst>
              <a:ext uri="{FF2B5EF4-FFF2-40B4-BE49-F238E27FC236}">
                <a16:creationId xmlns:a16="http://schemas.microsoft.com/office/drawing/2014/main" id="{4594E51F-F69D-8134-51E1-1CE746FDECE3}"/>
              </a:ext>
            </a:extLst>
          </p:cNvPr>
          <p:cNvSpPr txBox="1"/>
          <p:nvPr/>
        </p:nvSpPr>
        <p:spPr>
          <a:xfrm>
            <a:off x="509251" y="1720840"/>
            <a:ext cx="10911459" cy="2031325"/>
          </a:xfrm>
          <a:prstGeom prst="rect">
            <a:avLst/>
          </a:prstGeom>
          <a:noFill/>
        </p:spPr>
        <p:txBody>
          <a:bodyPr wrap="square">
            <a:spAutoFit/>
          </a:bodyPr>
          <a:lstStyle/>
          <a:p>
            <a:pPr algn="just"/>
            <a:r>
              <a:rPr lang="es-MX" dirty="0">
                <a:latin typeface="Ebrima" panose="02000000000000000000" pitchFamily="2" charset="0"/>
                <a:ea typeface="Ebrima" panose="02000000000000000000" pitchFamily="2" charset="0"/>
                <a:cs typeface="Ebrima" panose="02000000000000000000" pitchFamily="2" charset="0"/>
              </a:rPr>
              <a:t> </a:t>
            </a:r>
            <a:r>
              <a:rPr lang="es-MX" b="1" dirty="0">
                <a:latin typeface="Ebrima" panose="02000000000000000000" pitchFamily="2" charset="0"/>
                <a:ea typeface="Ebrima" panose="02000000000000000000" pitchFamily="2" charset="0"/>
                <a:cs typeface="Ebrima" panose="02000000000000000000" pitchFamily="2" charset="0"/>
              </a:rPr>
              <a:t>Juegos deportivos CONADE (Olimpiadas). </a:t>
            </a:r>
            <a:r>
              <a:rPr lang="es-MX" dirty="0">
                <a:latin typeface="Ebrima" panose="02000000000000000000" pitchFamily="2" charset="0"/>
                <a:ea typeface="Ebrima" panose="02000000000000000000" pitchFamily="2" charset="0"/>
                <a:cs typeface="Ebrima" panose="02000000000000000000" pitchFamily="2" charset="0"/>
              </a:rPr>
              <a:t>Selección que nos representa en la fase Estatal. La participación de deportistas seleccionados(as) en la etapa municipal de los Juegos CONADE con rumbo a la etapa estatal, regional y nacional. En el proceso municipal participaron </a:t>
            </a:r>
            <a:r>
              <a:rPr lang="es-MX" b="1" dirty="0">
                <a:latin typeface="Ebrima" panose="02000000000000000000" pitchFamily="2" charset="0"/>
                <a:ea typeface="Ebrima" panose="02000000000000000000" pitchFamily="2" charset="0"/>
                <a:cs typeface="Ebrima" panose="02000000000000000000" pitchFamily="2" charset="0"/>
              </a:rPr>
              <a:t>11,000 deportistas </a:t>
            </a:r>
            <a:r>
              <a:rPr lang="es-MX" dirty="0">
                <a:latin typeface="Ebrima" panose="02000000000000000000" pitchFamily="2" charset="0"/>
                <a:ea typeface="Ebrima" panose="02000000000000000000" pitchFamily="2" charset="0"/>
                <a:cs typeface="Ebrima" panose="02000000000000000000" pitchFamily="2" charset="0"/>
              </a:rPr>
              <a:t>de diferentes edades y de 39 disciplinas deportivas, al final del proceso municipal </a:t>
            </a:r>
            <a:r>
              <a:rPr lang="es-MX" b="1" dirty="0">
                <a:latin typeface="Ebrima" panose="02000000000000000000" pitchFamily="2" charset="0"/>
                <a:ea typeface="Ebrima" panose="02000000000000000000" pitchFamily="2" charset="0"/>
                <a:cs typeface="Ebrima" panose="02000000000000000000" pitchFamily="2" charset="0"/>
              </a:rPr>
              <a:t>se seleccionaron mas de 1300 deportistas </a:t>
            </a:r>
            <a:r>
              <a:rPr lang="es-MX" dirty="0">
                <a:latin typeface="Ebrima" panose="02000000000000000000" pitchFamily="2" charset="0"/>
                <a:ea typeface="Ebrima" panose="02000000000000000000" pitchFamily="2" charset="0"/>
                <a:cs typeface="Ebrima" panose="02000000000000000000" pitchFamily="2" charset="0"/>
              </a:rPr>
              <a:t>que nos representan en la etapa estatal y estar en los procesos de clasificar para los Regionales y Nacionales CONADE. Se les apoya con uniformes dignificando a nuestros representantes en las competencias Estatales, además se les proporcionó transportación, alimentación y hospedaje.</a:t>
            </a:r>
          </a:p>
        </p:txBody>
      </p:sp>
      <p:pic>
        <p:nvPicPr>
          <p:cNvPr id="9" name="Imagen 8">
            <a:extLst>
              <a:ext uri="{FF2B5EF4-FFF2-40B4-BE49-F238E27FC236}">
                <a16:creationId xmlns:a16="http://schemas.microsoft.com/office/drawing/2014/main" id="{C695D435-DF90-0B36-1DE8-54E61F76F51C}"/>
              </a:ext>
            </a:extLst>
          </p:cNvPr>
          <p:cNvPicPr>
            <a:picLocks noChangeAspect="1"/>
          </p:cNvPicPr>
          <p:nvPr/>
        </p:nvPicPr>
        <p:blipFill>
          <a:blip r:embed="rId5"/>
          <a:stretch>
            <a:fillRect/>
          </a:stretch>
        </p:blipFill>
        <p:spPr>
          <a:xfrm>
            <a:off x="10059526" y="3756704"/>
            <a:ext cx="1465856" cy="1465856"/>
          </a:xfrm>
          <a:prstGeom prst="rect">
            <a:avLst/>
          </a:prstGeom>
        </p:spPr>
      </p:pic>
      <p:pic>
        <p:nvPicPr>
          <p:cNvPr id="11" name="Imagen 10">
            <a:extLst>
              <a:ext uri="{FF2B5EF4-FFF2-40B4-BE49-F238E27FC236}">
                <a16:creationId xmlns:a16="http://schemas.microsoft.com/office/drawing/2014/main" id="{FE1EAD13-2A2C-8462-D4FE-848941370695}"/>
              </a:ext>
            </a:extLst>
          </p:cNvPr>
          <p:cNvPicPr>
            <a:picLocks noChangeAspect="1"/>
          </p:cNvPicPr>
          <p:nvPr/>
        </p:nvPicPr>
        <p:blipFill>
          <a:blip r:embed="rId6"/>
          <a:stretch>
            <a:fillRect/>
          </a:stretch>
        </p:blipFill>
        <p:spPr>
          <a:xfrm>
            <a:off x="10081199" y="5286087"/>
            <a:ext cx="1465856" cy="1465856"/>
          </a:xfrm>
          <a:prstGeom prst="rect">
            <a:avLst/>
          </a:prstGeom>
        </p:spPr>
      </p:pic>
      <p:pic>
        <p:nvPicPr>
          <p:cNvPr id="19" name="Imagen 18">
            <a:extLst>
              <a:ext uri="{FF2B5EF4-FFF2-40B4-BE49-F238E27FC236}">
                <a16:creationId xmlns:a16="http://schemas.microsoft.com/office/drawing/2014/main" id="{95250407-1D20-36B6-AF59-CE317F3B0417}"/>
              </a:ext>
            </a:extLst>
          </p:cNvPr>
          <p:cNvPicPr>
            <a:picLocks noChangeAspect="1"/>
          </p:cNvPicPr>
          <p:nvPr/>
        </p:nvPicPr>
        <p:blipFill>
          <a:blip r:embed="rId7"/>
          <a:stretch>
            <a:fillRect/>
          </a:stretch>
        </p:blipFill>
        <p:spPr>
          <a:xfrm>
            <a:off x="560526" y="3729757"/>
            <a:ext cx="2087302" cy="1565477"/>
          </a:xfrm>
          <a:prstGeom prst="rect">
            <a:avLst/>
          </a:prstGeom>
        </p:spPr>
      </p:pic>
      <p:pic>
        <p:nvPicPr>
          <p:cNvPr id="21" name="Imagen 20">
            <a:extLst>
              <a:ext uri="{FF2B5EF4-FFF2-40B4-BE49-F238E27FC236}">
                <a16:creationId xmlns:a16="http://schemas.microsoft.com/office/drawing/2014/main" id="{8AD328E2-601A-F8DB-E3C0-D01D86E8BEAC}"/>
              </a:ext>
            </a:extLst>
          </p:cNvPr>
          <p:cNvPicPr>
            <a:picLocks noChangeAspect="1"/>
          </p:cNvPicPr>
          <p:nvPr/>
        </p:nvPicPr>
        <p:blipFill>
          <a:blip r:embed="rId8"/>
          <a:stretch>
            <a:fillRect/>
          </a:stretch>
        </p:blipFill>
        <p:spPr>
          <a:xfrm>
            <a:off x="2857172" y="3729758"/>
            <a:ext cx="2697390" cy="1519749"/>
          </a:xfrm>
          <a:prstGeom prst="rect">
            <a:avLst/>
          </a:prstGeom>
        </p:spPr>
      </p:pic>
      <p:pic>
        <p:nvPicPr>
          <p:cNvPr id="25" name="Imagen 24">
            <a:extLst>
              <a:ext uri="{FF2B5EF4-FFF2-40B4-BE49-F238E27FC236}">
                <a16:creationId xmlns:a16="http://schemas.microsoft.com/office/drawing/2014/main" id="{BD20F40B-F5A1-9145-8A78-E403C9FD5477}"/>
              </a:ext>
            </a:extLst>
          </p:cNvPr>
          <p:cNvPicPr>
            <a:picLocks noChangeAspect="1"/>
          </p:cNvPicPr>
          <p:nvPr/>
        </p:nvPicPr>
        <p:blipFill>
          <a:blip r:embed="rId9"/>
          <a:stretch>
            <a:fillRect/>
          </a:stretch>
        </p:blipFill>
        <p:spPr>
          <a:xfrm>
            <a:off x="5694667" y="3744443"/>
            <a:ext cx="1704827" cy="3025885"/>
          </a:xfrm>
          <a:prstGeom prst="rect">
            <a:avLst/>
          </a:prstGeom>
        </p:spPr>
      </p:pic>
      <p:pic>
        <p:nvPicPr>
          <p:cNvPr id="27" name="Imagen 26">
            <a:extLst>
              <a:ext uri="{FF2B5EF4-FFF2-40B4-BE49-F238E27FC236}">
                <a16:creationId xmlns:a16="http://schemas.microsoft.com/office/drawing/2014/main" id="{81860328-9C25-EF10-BB73-40B84DFBA8BF}"/>
              </a:ext>
            </a:extLst>
          </p:cNvPr>
          <p:cNvPicPr>
            <a:picLocks noChangeAspect="1"/>
          </p:cNvPicPr>
          <p:nvPr/>
        </p:nvPicPr>
        <p:blipFill>
          <a:blip r:embed="rId10"/>
          <a:stretch>
            <a:fillRect/>
          </a:stretch>
        </p:blipFill>
        <p:spPr>
          <a:xfrm>
            <a:off x="543815" y="5339151"/>
            <a:ext cx="2387640" cy="1344597"/>
          </a:xfrm>
          <a:prstGeom prst="rect">
            <a:avLst/>
          </a:prstGeom>
        </p:spPr>
      </p:pic>
      <p:pic>
        <p:nvPicPr>
          <p:cNvPr id="29" name="Imagen 28">
            <a:extLst>
              <a:ext uri="{FF2B5EF4-FFF2-40B4-BE49-F238E27FC236}">
                <a16:creationId xmlns:a16="http://schemas.microsoft.com/office/drawing/2014/main" id="{937CDBAB-2A3C-8EE5-2D05-7F9117712DF3}"/>
              </a:ext>
            </a:extLst>
          </p:cNvPr>
          <p:cNvPicPr>
            <a:picLocks noChangeAspect="1"/>
          </p:cNvPicPr>
          <p:nvPr/>
        </p:nvPicPr>
        <p:blipFill>
          <a:blip r:embed="rId11"/>
          <a:stretch>
            <a:fillRect/>
          </a:stretch>
        </p:blipFill>
        <p:spPr>
          <a:xfrm>
            <a:off x="3071560" y="5356463"/>
            <a:ext cx="2417180" cy="1361874"/>
          </a:xfrm>
          <a:prstGeom prst="rect">
            <a:avLst/>
          </a:prstGeom>
        </p:spPr>
      </p:pic>
      <p:pic>
        <p:nvPicPr>
          <p:cNvPr id="32" name="Imagen 31">
            <a:extLst>
              <a:ext uri="{FF2B5EF4-FFF2-40B4-BE49-F238E27FC236}">
                <a16:creationId xmlns:a16="http://schemas.microsoft.com/office/drawing/2014/main" id="{36E7BEFD-6D9D-C40B-13B8-4DEC102A2282}"/>
              </a:ext>
            </a:extLst>
          </p:cNvPr>
          <p:cNvPicPr>
            <a:picLocks noChangeAspect="1"/>
          </p:cNvPicPr>
          <p:nvPr/>
        </p:nvPicPr>
        <p:blipFill>
          <a:blip r:embed="rId12"/>
          <a:stretch>
            <a:fillRect/>
          </a:stretch>
        </p:blipFill>
        <p:spPr>
          <a:xfrm>
            <a:off x="7499702" y="3920106"/>
            <a:ext cx="2502035" cy="2604908"/>
          </a:xfrm>
          <a:prstGeom prst="rect">
            <a:avLst/>
          </a:prstGeom>
        </p:spPr>
      </p:pic>
    </p:spTree>
    <p:extLst>
      <p:ext uri="{BB962C8B-B14F-4D97-AF65-F5344CB8AC3E}">
        <p14:creationId xmlns:p14="http://schemas.microsoft.com/office/powerpoint/2010/main" val="408716035"/>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7B23AD3-BC73-89F6-940A-89744DA84E3B}"/>
            </a:ext>
          </a:extLst>
        </p:cNvPr>
        <p:cNvGrpSpPr/>
        <p:nvPr/>
      </p:nvGrpSpPr>
      <p:grpSpPr>
        <a:xfrm>
          <a:off x="0" y="0"/>
          <a:ext cx="0" cy="0"/>
          <a:chOff x="0" y="0"/>
          <a:chExt cx="0" cy="0"/>
        </a:xfrm>
      </p:grpSpPr>
      <p:pic>
        <p:nvPicPr>
          <p:cNvPr id="5" name="Imagen 4">
            <a:extLst>
              <a:ext uri="{FF2B5EF4-FFF2-40B4-BE49-F238E27FC236}">
                <a16:creationId xmlns:a16="http://schemas.microsoft.com/office/drawing/2014/main" id="{A3BCB2EB-0B74-FE7F-4DC2-5CA32228D130}"/>
              </a:ext>
            </a:extLst>
          </p:cNvPr>
          <p:cNvPicPr>
            <a:picLocks noChangeAspect="1"/>
          </p:cNvPicPr>
          <p:nvPr/>
        </p:nvPicPr>
        <p:blipFill>
          <a:blip r:embed="rId3"/>
          <a:stretch>
            <a:fillRect/>
          </a:stretch>
        </p:blipFill>
        <p:spPr>
          <a:xfrm>
            <a:off x="509252" y="272777"/>
            <a:ext cx="2422203" cy="1175025"/>
          </a:xfrm>
          <a:prstGeom prst="rect">
            <a:avLst/>
          </a:prstGeom>
        </p:spPr>
      </p:pic>
      <p:pic>
        <p:nvPicPr>
          <p:cNvPr id="3" name="Imagen 2">
            <a:extLst>
              <a:ext uri="{FF2B5EF4-FFF2-40B4-BE49-F238E27FC236}">
                <a16:creationId xmlns:a16="http://schemas.microsoft.com/office/drawing/2014/main" id="{5135783A-8321-1594-0008-5B2FE8619FC4}"/>
              </a:ext>
            </a:extLst>
          </p:cNvPr>
          <p:cNvPicPr>
            <a:picLocks noChangeAspect="1"/>
          </p:cNvPicPr>
          <p:nvPr/>
        </p:nvPicPr>
        <p:blipFill>
          <a:blip r:embed="rId4"/>
          <a:stretch>
            <a:fillRect/>
          </a:stretch>
        </p:blipFill>
        <p:spPr>
          <a:xfrm>
            <a:off x="384684" y="2075340"/>
            <a:ext cx="11036027" cy="162579"/>
          </a:xfrm>
          <a:prstGeom prst="rect">
            <a:avLst/>
          </a:prstGeom>
        </p:spPr>
      </p:pic>
      <p:sp>
        <p:nvSpPr>
          <p:cNvPr id="2" name="CuadroTexto 1">
            <a:extLst>
              <a:ext uri="{FF2B5EF4-FFF2-40B4-BE49-F238E27FC236}">
                <a16:creationId xmlns:a16="http://schemas.microsoft.com/office/drawing/2014/main" id="{20CA802A-E4BD-E7D1-4486-88AB72A7F48F}"/>
              </a:ext>
            </a:extLst>
          </p:cNvPr>
          <p:cNvSpPr txBox="1"/>
          <p:nvPr/>
        </p:nvSpPr>
        <p:spPr>
          <a:xfrm>
            <a:off x="3263971" y="252228"/>
            <a:ext cx="8543345" cy="1774845"/>
          </a:xfrm>
          <a:prstGeom prst="rect">
            <a:avLst/>
          </a:prstGeom>
          <a:noFill/>
        </p:spPr>
        <p:txBody>
          <a:bodyPr wrap="square">
            <a:spAutoFit/>
          </a:bodyPr>
          <a:lstStyle/>
          <a:p>
            <a:pPr algn="just">
              <a:spcBef>
                <a:spcPts val="600"/>
              </a:spcBef>
              <a:spcAft>
                <a:spcPts val="1000"/>
              </a:spcAft>
            </a:pPr>
            <a:r>
              <a:rPr lang="es-MX" sz="2400" dirty="0">
                <a:solidFill>
                  <a:srgbClr val="000000"/>
                </a:solidFill>
                <a:latin typeface="Ebrima" panose="02000000000000000000" pitchFamily="2" charset="0"/>
                <a:ea typeface="STXinwei" panose="02010800040101010101" pitchFamily="2" charset="-122"/>
                <a:cs typeface="Times New Roman" panose="02020603050405020304" pitchFamily="18" charset="0"/>
              </a:rPr>
              <a:t>3.3.1.1.5.1 Participación de deportistas seleccionados(as) de los Juegos Municipales de la CONADE</a:t>
            </a:r>
          </a:p>
          <a:p>
            <a:pPr algn="just">
              <a:spcBef>
                <a:spcPts val="600"/>
              </a:spcBef>
              <a:spcAft>
                <a:spcPts val="1000"/>
              </a:spcAft>
            </a:pPr>
            <a:r>
              <a:rPr lang="es-MX" sz="2400" dirty="0">
                <a:solidFill>
                  <a:srgbClr val="000000"/>
                </a:solidFill>
                <a:latin typeface="Ebrima" panose="02000000000000000000" pitchFamily="2" charset="0"/>
                <a:ea typeface="STXinwei" panose="02010800040101010101" pitchFamily="2" charset="-122"/>
                <a:cs typeface="Times New Roman" panose="02020603050405020304" pitchFamily="18" charset="0"/>
              </a:rPr>
              <a:t> </a:t>
            </a:r>
            <a:r>
              <a:rPr lang="es-MX" sz="2400" b="1" dirty="0">
                <a:solidFill>
                  <a:srgbClr val="000000"/>
                </a:solidFill>
                <a:latin typeface="Ebrima" panose="02000000000000000000" pitchFamily="2" charset="0"/>
                <a:ea typeface="STXinwei" panose="02010800040101010101" pitchFamily="2" charset="-122"/>
                <a:cs typeface="Times New Roman" panose="02020603050405020304" pitchFamily="18" charset="0"/>
              </a:rPr>
              <a:t>Deportistas seleccionados(as) de Juegos Municipales de la CONADE. </a:t>
            </a:r>
            <a:endParaRPr lang="es-MX" sz="2400" dirty="0">
              <a:solidFill>
                <a:srgbClr val="595959"/>
              </a:solidFill>
              <a:latin typeface="Constantia" panose="02030602050306030303" pitchFamily="18" charset="0"/>
              <a:ea typeface="STXinwei" panose="02010800040101010101" pitchFamily="2" charset="-122"/>
              <a:cs typeface="Times New Roman" panose="02020603050405020304" pitchFamily="18" charset="0"/>
            </a:endParaRPr>
          </a:p>
        </p:txBody>
      </p:sp>
      <p:pic>
        <p:nvPicPr>
          <p:cNvPr id="6" name="Imagen 5">
            <a:extLst>
              <a:ext uri="{FF2B5EF4-FFF2-40B4-BE49-F238E27FC236}">
                <a16:creationId xmlns:a16="http://schemas.microsoft.com/office/drawing/2014/main" id="{5C27F02E-F3B2-A1C9-37CE-9C78B85EA490}"/>
              </a:ext>
            </a:extLst>
          </p:cNvPr>
          <p:cNvPicPr>
            <a:picLocks noChangeAspect="1"/>
          </p:cNvPicPr>
          <p:nvPr/>
        </p:nvPicPr>
        <p:blipFill>
          <a:blip r:embed="rId5"/>
          <a:stretch>
            <a:fillRect/>
          </a:stretch>
        </p:blipFill>
        <p:spPr>
          <a:xfrm>
            <a:off x="0" y="2739460"/>
            <a:ext cx="12192000" cy="2817461"/>
          </a:xfrm>
          <a:prstGeom prst="rect">
            <a:avLst/>
          </a:prstGeom>
        </p:spPr>
      </p:pic>
    </p:spTree>
    <p:extLst>
      <p:ext uri="{BB962C8B-B14F-4D97-AF65-F5344CB8AC3E}">
        <p14:creationId xmlns:p14="http://schemas.microsoft.com/office/powerpoint/2010/main" val="4012583907"/>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CuadroTexto 36">
            <a:extLst>
              <a:ext uri="{FF2B5EF4-FFF2-40B4-BE49-F238E27FC236}">
                <a16:creationId xmlns:a16="http://schemas.microsoft.com/office/drawing/2014/main" id="{CC8BD34C-42EC-6345-9E2C-A04D5779E038}"/>
              </a:ext>
            </a:extLst>
          </p:cNvPr>
          <p:cNvSpPr txBox="1"/>
          <p:nvPr/>
        </p:nvSpPr>
        <p:spPr>
          <a:xfrm>
            <a:off x="2625006" y="5863135"/>
            <a:ext cx="2259786" cy="369332"/>
          </a:xfrm>
          <a:prstGeom prst="rect">
            <a:avLst/>
          </a:prstGeom>
          <a:noFill/>
        </p:spPr>
        <p:txBody>
          <a:bodyPr wrap="none" rtlCol="0">
            <a:spAutoFit/>
          </a:bodyPr>
          <a:lstStyle/>
          <a:p>
            <a:r>
              <a:rPr lang="es-MX" dirty="0"/>
              <a:t>primer trimestre 2025</a:t>
            </a:r>
          </a:p>
        </p:txBody>
      </p:sp>
      <p:sp>
        <p:nvSpPr>
          <p:cNvPr id="38" name="CuadroTexto 37">
            <a:extLst>
              <a:ext uri="{FF2B5EF4-FFF2-40B4-BE49-F238E27FC236}">
                <a16:creationId xmlns:a16="http://schemas.microsoft.com/office/drawing/2014/main" id="{B45AFDFF-1686-7540-83FE-C2B0E37717C2}"/>
              </a:ext>
            </a:extLst>
          </p:cNvPr>
          <p:cNvSpPr txBox="1"/>
          <p:nvPr/>
        </p:nvSpPr>
        <p:spPr>
          <a:xfrm>
            <a:off x="477513" y="5863135"/>
            <a:ext cx="2276521" cy="369332"/>
          </a:xfrm>
          <a:prstGeom prst="rect">
            <a:avLst/>
          </a:prstGeom>
          <a:noFill/>
        </p:spPr>
        <p:txBody>
          <a:bodyPr wrap="none" rtlCol="0">
            <a:spAutoFit/>
          </a:bodyPr>
          <a:lstStyle/>
          <a:p>
            <a:r>
              <a:rPr lang="es-MX" dirty="0"/>
              <a:t>Cancún, Quintana Roo</a:t>
            </a:r>
          </a:p>
        </p:txBody>
      </p:sp>
      <p:pic>
        <p:nvPicPr>
          <p:cNvPr id="4" name="Imagen 3">
            <a:extLst>
              <a:ext uri="{FF2B5EF4-FFF2-40B4-BE49-F238E27FC236}">
                <a16:creationId xmlns:a16="http://schemas.microsoft.com/office/drawing/2014/main" id="{051FDDA6-3A4E-456C-67DA-46E2AAED5996}"/>
              </a:ext>
            </a:extLst>
          </p:cNvPr>
          <p:cNvPicPr>
            <a:picLocks noChangeAspect="1"/>
          </p:cNvPicPr>
          <p:nvPr/>
        </p:nvPicPr>
        <p:blipFill>
          <a:blip r:embed="rId2"/>
          <a:stretch>
            <a:fillRect/>
          </a:stretch>
        </p:blipFill>
        <p:spPr>
          <a:xfrm>
            <a:off x="1584712" y="678705"/>
            <a:ext cx="9022576" cy="1601507"/>
          </a:xfrm>
          <a:prstGeom prst="rect">
            <a:avLst/>
          </a:prstGeom>
        </p:spPr>
      </p:pic>
      <p:sp>
        <p:nvSpPr>
          <p:cNvPr id="10" name="CuadroTexto 9">
            <a:extLst>
              <a:ext uri="{FF2B5EF4-FFF2-40B4-BE49-F238E27FC236}">
                <a16:creationId xmlns:a16="http://schemas.microsoft.com/office/drawing/2014/main" id="{BA2A7ACD-4A58-198B-E255-8F686C75C462}"/>
              </a:ext>
            </a:extLst>
          </p:cNvPr>
          <p:cNvSpPr txBox="1"/>
          <p:nvPr/>
        </p:nvSpPr>
        <p:spPr>
          <a:xfrm>
            <a:off x="505003" y="2437054"/>
            <a:ext cx="11181996" cy="3000821"/>
          </a:xfrm>
          <a:prstGeom prst="rect">
            <a:avLst/>
          </a:prstGeom>
          <a:noFill/>
        </p:spPr>
        <p:txBody>
          <a:bodyPr wrap="square">
            <a:spAutoFit/>
          </a:bodyPr>
          <a:lstStyle/>
          <a:p>
            <a:r>
              <a:rPr lang="es-MX" sz="2100" dirty="0">
                <a:latin typeface="Ebrima" panose="02000000000000000000" pitchFamily="2" charset="0"/>
                <a:ea typeface="Ebrima" panose="02000000000000000000" pitchFamily="2" charset="0"/>
                <a:cs typeface="Ebrima" panose="02000000000000000000" pitchFamily="2" charset="0"/>
              </a:rPr>
              <a:t>La Dirección General en apego a la normatividad informa las actividades del programa del Instituto del Deporte correspondiente del 01 de enero al 31 de marzo del 2025.</a:t>
            </a:r>
          </a:p>
          <a:p>
            <a:endParaRPr lang="es-MX" sz="2100" dirty="0">
              <a:latin typeface="Ebrima" panose="02000000000000000000" pitchFamily="2" charset="0"/>
              <a:ea typeface="Ebrima" panose="02000000000000000000" pitchFamily="2" charset="0"/>
              <a:cs typeface="Ebrima" panose="02000000000000000000" pitchFamily="2" charset="0"/>
            </a:endParaRPr>
          </a:p>
          <a:p>
            <a:r>
              <a:rPr lang="es-MX" sz="2100" dirty="0">
                <a:latin typeface="Ebrima" panose="02000000000000000000" pitchFamily="2" charset="0"/>
                <a:ea typeface="Ebrima" panose="02000000000000000000" pitchFamily="2" charset="0"/>
                <a:cs typeface="Ebrima" panose="02000000000000000000" pitchFamily="2" charset="0"/>
              </a:rPr>
              <a:t> Atentamente</a:t>
            </a:r>
          </a:p>
          <a:p>
            <a:endParaRPr lang="es-MX" sz="2100" dirty="0">
              <a:latin typeface="Ebrima" panose="02000000000000000000" pitchFamily="2" charset="0"/>
              <a:ea typeface="Ebrima" panose="02000000000000000000" pitchFamily="2" charset="0"/>
              <a:cs typeface="Ebrima" panose="02000000000000000000" pitchFamily="2" charset="0"/>
            </a:endParaRPr>
          </a:p>
          <a:p>
            <a:endParaRPr lang="es-MX" sz="2100" dirty="0">
              <a:latin typeface="Ebrima" panose="02000000000000000000" pitchFamily="2" charset="0"/>
              <a:ea typeface="Ebrima" panose="02000000000000000000" pitchFamily="2" charset="0"/>
              <a:cs typeface="Ebrima" panose="02000000000000000000" pitchFamily="2" charset="0"/>
            </a:endParaRPr>
          </a:p>
          <a:p>
            <a:r>
              <a:rPr lang="es-MX" sz="2100" dirty="0">
                <a:latin typeface="Ebrima" panose="02000000000000000000" pitchFamily="2" charset="0"/>
                <a:ea typeface="Ebrima" panose="02000000000000000000" pitchFamily="2" charset="0"/>
                <a:cs typeface="Ebrima" panose="02000000000000000000" pitchFamily="2" charset="0"/>
              </a:rPr>
              <a:t>______________________________</a:t>
            </a:r>
          </a:p>
          <a:p>
            <a:r>
              <a:rPr lang="es-MX" sz="2100" dirty="0">
                <a:latin typeface="Ebrima" panose="02000000000000000000" pitchFamily="2" charset="0"/>
                <a:ea typeface="Ebrima" panose="02000000000000000000" pitchFamily="2" charset="0"/>
                <a:cs typeface="Ebrima" panose="02000000000000000000" pitchFamily="2" charset="0"/>
              </a:rPr>
              <a:t>Lic. Alejandro Luna López</a:t>
            </a:r>
          </a:p>
          <a:p>
            <a:r>
              <a:rPr lang="es-MX" sz="2100" dirty="0">
                <a:latin typeface="Ebrima" panose="02000000000000000000" pitchFamily="2" charset="0"/>
                <a:ea typeface="Ebrima" panose="02000000000000000000" pitchFamily="2" charset="0"/>
                <a:cs typeface="Ebrima" panose="02000000000000000000" pitchFamily="2" charset="0"/>
              </a:rPr>
              <a:t>Director General del Instituto del Deporte del Municipio de Benito Juárez</a:t>
            </a:r>
          </a:p>
        </p:txBody>
      </p:sp>
      <p:pic>
        <p:nvPicPr>
          <p:cNvPr id="2" name="Imagen 1">
            <a:extLst>
              <a:ext uri="{FF2B5EF4-FFF2-40B4-BE49-F238E27FC236}">
                <a16:creationId xmlns:a16="http://schemas.microsoft.com/office/drawing/2014/main" id="{9EAC141B-0ABF-8A2C-57E7-3C8CC404302D}"/>
              </a:ext>
            </a:extLst>
          </p:cNvPr>
          <p:cNvPicPr>
            <a:picLocks noChangeAspect="1"/>
          </p:cNvPicPr>
          <p:nvPr/>
        </p:nvPicPr>
        <p:blipFill>
          <a:blip r:embed="rId3"/>
          <a:stretch>
            <a:fillRect/>
          </a:stretch>
        </p:blipFill>
        <p:spPr>
          <a:xfrm>
            <a:off x="477513" y="6495151"/>
            <a:ext cx="11036027" cy="162579"/>
          </a:xfrm>
          <a:prstGeom prst="rect">
            <a:avLst/>
          </a:prstGeom>
        </p:spPr>
      </p:pic>
    </p:spTree>
    <p:extLst>
      <p:ext uri="{BB962C8B-B14F-4D97-AF65-F5344CB8AC3E}">
        <p14:creationId xmlns:p14="http://schemas.microsoft.com/office/powerpoint/2010/main" val="1234811717"/>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B24DBD-647F-D73E-5092-5818C98E0FCA}"/>
            </a:ext>
          </a:extLst>
        </p:cNvPr>
        <p:cNvGrpSpPr/>
        <p:nvPr/>
      </p:nvGrpSpPr>
      <p:grpSpPr>
        <a:xfrm>
          <a:off x="0" y="0"/>
          <a:ext cx="0" cy="0"/>
          <a:chOff x="0" y="0"/>
          <a:chExt cx="0" cy="0"/>
        </a:xfrm>
      </p:grpSpPr>
      <p:sp>
        <p:nvSpPr>
          <p:cNvPr id="7" name="CuadroTexto 6">
            <a:extLst>
              <a:ext uri="{FF2B5EF4-FFF2-40B4-BE49-F238E27FC236}">
                <a16:creationId xmlns:a16="http://schemas.microsoft.com/office/drawing/2014/main" id="{5B1CE2E5-413B-3B1D-6CD7-B44CC14FC25A}"/>
              </a:ext>
            </a:extLst>
          </p:cNvPr>
          <p:cNvSpPr txBox="1"/>
          <p:nvPr/>
        </p:nvSpPr>
        <p:spPr>
          <a:xfrm>
            <a:off x="3494682" y="547822"/>
            <a:ext cx="7570585" cy="791948"/>
          </a:xfrm>
          <a:prstGeom prst="rect">
            <a:avLst/>
          </a:prstGeom>
          <a:noFill/>
        </p:spPr>
        <p:txBody>
          <a:bodyPr wrap="square">
            <a:spAutoFit/>
          </a:bodyPr>
          <a:lstStyle/>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Actividad 3.3.1.1.2.1 Realización de limpieza y mantenimiento de instalaciones deportivas.. </a:t>
            </a:r>
            <a:endParaRPr lang="es-MX" sz="2200" dirty="0">
              <a:latin typeface="Ebrima" panose="02000000000000000000" pitchFamily="2" charset="0"/>
              <a:ea typeface="Ebrima" panose="02000000000000000000" pitchFamily="2" charset="0"/>
              <a:cs typeface="Ebrima" panose="02000000000000000000" pitchFamily="2" charset="0"/>
            </a:endParaRPr>
          </a:p>
        </p:txBody>
      </p:sp>
      <p:pic>
        <p:nvPicPr>
          <p:cNvPr id="5" name="Imagen 4">
            <a:extLst>
              <a:ext uri="{FF2B5EF4-FFF2-40B4-BE49-F238E27FC236}">
                <a16:creationId xmlns:a16="http://schemas.microsoft.com/office/drawing/2014/main" id="{AEDAD4AE-1609-B103-B0BA-21C7644CCAB8}"/>
              </a:ext>
            </a:extLst>
          </p:cNvPr>
          <p:cNvPicPr>
            <a:picLocks noChangeAspect="1"/>
          </p:cNvPicPr>
          <p:nvPr/>
        </p:nvPicPr>
        <p:blipFill>
          <a:blip r:embed="rId3"/>
          <a:stretch>
            <a:fillRect/>
          </a:stretch>
        </p:blipFill>
        <p:spPr>
          <a:xfrm>
            <a:off x="509252" y="272777"/>
            <a:ext cx="2422203" cy="1175025"/>
          </a:xfrm>
          <a:prstGeom prst="rect">
            <a:avLst/>
          </a:prstGeom>
        </p:spPr>
      </p:pic>
      <p:pic>
        <p:nvPicPr>
          <p:cNvPr id="2" name="Imagen 1">
            <a:extLst>
              <a:ext uri="{FF2B5EF4-FFF2-40B4-BE49-F238E27FC236}">
                <a16:creationId xmlns:a16="http://schemas.microsoft.com/office/drawing/2014/main" id="{B16D9F41-9D68-3D6F-4DF5-33541BD1F3A2}"/>
              </a:ext>
            </a:extLst>
          </p:cNvPr>
          <p:cNvPicPr>
            <a:picLocks noChangeAspect="1"/>
          </p:cNvPicPr>
          <p:nvPr/>
        </p:nvPicPr>
        <p:blipFill>
          <a:blip r:embed="rId4"/>
          <a:stretch>
            <a:fillRect/>
          </a:stretch>
        </p:blipFill>
        <p:spPr>
          <a:xfrm>
            <a:off x="384684" y="1614381"/>
            <a:ext cx="11036027" cy="162579"/>
          </a:xfrm>
          <a:prstGeom prst="rect">
            <a:avLst/>
          </a:prstGeom>
        </p:spPr>
      </p:pic>
      <p:sp>
        <p:nvSpPr>
          <p:cNvPr id="4" name="CuadroTexto 3">
            <a:extLst>
              <a:ext uri="{FF2B5EF4-FFF2-40B4-BE49-F238E27FC236}">
                <a16:creationId xmlns:a16="http://schemas.microsoft.com/office/drawing/2014/main" id="{E57028AE-0FF5-74AC-1406-DD90D41D283B}"/>
              </a:ext>
            </a:extLst>
          </p:cNvPr>
          <p:cNvSpPr txBox="1"/>
          <p:nvPr/>
        </p:nvSpPr>
        <p:spPr>
          <a:xfrm>
            <a:off x="384684" y="1936317"/>
            <a:ext cx="11036026" cy="1477328"/>
          </a:xfrm>
          <a:prstGeom prst="rect">
            <a:avLst/>
          </a:prstGeom>
          <a:noFill/>
        </p:spPr>
        <p:txBody>
          <a:bodyPr wrap="square">
            <a:spAutoFit/>
          </a:bodyPr>
          <a:lstStyle/>
          <a:p>
            <a:pPr algn="just"/>
            <a:r>
              <a:rPr lang="es-MX" dirty="0"/>
              <a:t>El Instituto del Deporte a través de la Coordinación de Mantenimiento e Infraestructura de Instalaciones Deportivas realiza constantes supervisiones a los espacios deportivos con los que contamos a fin de siempre tener información sobre el estado físico que estos guardan y las necesidades de cada uno, mediante trabajo engarzado con la Coordinación de Deporte Popular, la Coordinación de Deporte Federado y Asociado y la Coordinación de Operaciones y Logística; se realizan levantamientos físicos acerca de las condiciones de la infraestructura. </a:t>
            </a:r>
          </a:p>
        </p:txBody>
      </p:sp>
      <p:pic>
        <p:nvPicPr>
          <p:cNvPr id="6" name="Imagen 5">
            <a:extLst>
              <a:ext uri="{FF2B5EF4-FFF2-40B4-BE49-F238E27FC236}">
                <a16:creationId xmlns:a16="http://schemas.microsoft.com/office/drawing/2014/main" id="{E67878ED-365E-B968-3B32-F41FF4E69A93}"/>
              </a:ext>
            </a:extLst>
          </p:cNvPr>
          <p:cNvPicPr>
            <a:picLocks noChangeAspect="1"/>
          </p:cNvPicPr>
          <p:nvPr/>
        </p:nvPicPr>
        <p:blipFill>
          <a:blip r:embed="rId5"/>
          <a:stretch>
            <a:fillRect/>
          </a:stretch>
        </p:blipFill>
        <p:spPr>
          <a:xfrm>
            <a:off x="6071274" y="3573002"/>
            <a:ext cx="5514052" cy="3072331"/>
          </a:xfrm>
          <a:prstGeom prst="rect">
            <a:avLst/>
          </a:prstGeom>
        </p:spPr>
      </p:pic>
      <p:sp>
        <p:nvSpPr>
          <p:cNvPr id="8" name="CuadroTexto 7">
            <a:extLst>
              <a:ext uri="{FF2B5EF4-FFF2-40B4-BE49-F238E27FC236}">
                <a16:creationId xmlns:a16="http://schemas.microsoft.com/office/drawing/2014/main" id="{AD0D86CB-E220-699A-C8AB-0F516FD0B63C}"/>
              </a:ext>
            </a:extLst>
          </p:cNvPr>
          <p:cNvSpPr txBox="1"/>
          <p:nvPr/>
        </p:nvSpPr>
        <p:spPr>
          <a:xfrm>
            <a:off x="384684" y="3573002"/>
            <a:ext cx="5625698" cy="3139321"/>
          </a:xfrm>
          <a:prstGeom prst="rect">
            <a:avLst/>
          </a:prstGeom>
          <a:noFill/>
        </p:spPr>
        <p:txBody>
          <a:bodyPr wrap="square">
            <a:spAutoFit/>
          </a:bodyPr>
          <a:lstStyle/>
          <a:p>
            <a:pPr algn="just"/>
            <a:r>
              <a:rPr lang="es-MX" dirty="0"/>
              <a:t>Con la actividad de Rehabilitación y Rescate de Espacios Deportivos “</a:t>
            </a:r>
            <a:r>
              <a:rPr lang="es-MX" b="1" dirty="0" err="1"/>
              <a:t>RRED</a:t>
            </a:r>
            <a:r>
              <a:rPr lang="es-MX" dirty="0"/>
              <a:t>”  con apoyo de los comités deportivos, promotores, entrenadores, deportistas, usuarios, vecinos que en colaboración con el personal de del Instituto del Deporte se da mantenimiento a </a:t>
            </a:r>
            <a:r>
              <a:rPr lang="es-MX" b="1" dirty="0"/>
              <a:t>11 instalaciones deportivas</a:t>
            </a:r>
            <a:r>
              <a:rPr lang="es-MX" dirty="0"/>
              <a:t> incluyendo servicios menores se realizaron reparaciones con pintura, reparaciones menores en Unidades deportivas de la SM 227, unidad deportiva Iris Mora, Jacinto Canek, Instalación deportiva del parque del maestro, SM 90, SM 92, SM 102, SM 221, SM 94, , Campo de Béisbol Toro Valenzuela y Unidad Deportiva Morelos.</a:t>
            </a:r>
          </a:p>
        </p:txBody>
      </p:sp>
    </p:spTree>
    <p:extLst>
      <p:ext uri="{BB962C8B-B14F-4D97-AF65-F5344CB8AC3E}">
        <p14:creationId xmlns:p14="http://schemas.microsoft.com/office/powerpoint/2010/main" val="3478633856"/>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B5A34C-703F-C90C-3303-E8FEA67C4547}"/>
            </a:ext>
          </a:extLst>
        </p:cNvPr>
        <p:cNvGrpSpPr/>
        <p:nvPr/>
      </p:nvGrpSpPr>
      <p:grpSpPr>
        <a:xfrm>
          <a:off x="0" y="0"/>
          <a:ext cx="0" cy="0"/>
          <a:chOff x="0" y="0"/>
          <a:chExt cx="0" cy="0"/>
        </a:xfrm>
      </p:grpSpPr>
      <p:pic>
        <p:nvPicPr>
          <p:cNvPr id="5" name="Imagen 4">
            <a:extLst>
              <a:ext uri="{FF2B5EF4-FFF2-40B4-BE49-F238E27FC236}">
                <a16:creationId xmlns:a16="http://schemas.microsoft.com/office/drawing/2014/main" id="{7B059D93-4940-DDFB-CC62-469343A21FC1}"/>
              </a:ext>
            </a:extLst>
          </p:cNvPr>
          <p:cNvPicPr>
            <a:picLocks noChangeAspect="1"/>
          </p:cNvPicPr>
          <p:nvPr/>
        </p:nvPicPr>
        <p:blipFill>
          <a:blip r:embed="rId3"/>
          <a:stretch>
            <a:fillRect/>
          </a:stretch>
        </p:blipFill>
        <p:spPr>
          <a:xfrm>
            <a:off x="509252" y="272777"/>
            <a:ext cx="2422203" cy="1175025"/>
          </a:xfrm>
          <a:prstGeom prst="rect">
            <a:avLst/>
          </a:prstGeom>
        </p:spPr>
      </p:pic>
      <p:sp>
        <p:nvSpPr>
          <p:cNvPr id="3" name="CuadroTexto 2">
            <a:extLst>
              <a:ext uri="{FF2B5EF4-FFF2-40B4-BE49-F238E27FC236}">
                <a16:creationId xmlns:a16="http://schemas.microsoft.com/office/drawing/2014/main" id="{E973F9F1-A180-83F2-8A51-DA63C2541510}"/>
              </a:ext>
            </a:extLst>
          </p:cNvPr>
          <p:cNvSpPr txBox="1"/>
          <p:nvPr/>
        </p:nvSpPr>
        <p:spPr>
          <a:xfrm>
            <a:off x="3159338" y="1943539"/>
            <a:ext cx="937517" cy="421975"/>
          </a:xfrm>
          <a:prstGeom prst="rect">
            <a:avLst/>
          </a:prstGeom>
          <a:noFill/>
        </p:spPr>
        <p:txBody>
          <a:bodyPr wrap="square">
            <a:spAutoFit/>
          </a:bodyPr>
          <a:lstStyle/>
          <a:p>
            <a:pPr algn="just">
              <a:lnSpc>
                <a:spcPct val="110000"/>
              </a:lnSpc>
              <a:spcBef>
                <a:spcPts val="600"/>
              </a:spcBef>
              <a:spcAft>
                <a:spcPts val="1000"/>
              </a:spcAft>
            </a:pPr>
            <a:r>
              <a:rPr lang="es-MX" sz="2100" b="1" dirty="0">
                <a:solidFill>
                  <a:srgbClr val="595959"/>
                </a:solidFill>
                <a:latin typeface="Ebrima" panose="02000000000000000000" pitchFamily="2" charset="0"/>
                <a:ea typeface="STXinwei" panose="02010800040101010101" pitchFamily="2" charset="-122"/>
                <a:cs typeface="Open Sans" panose="020B0606030504020204" pitchFamily="34" charset="0"/>
              </a:rPr>
              <a:t>Antes</a:t>
            </a:r>
          </a:p>
        </p:txBody>
      </p:sp>
      <p:pic>
        <p:nvPicPr>
          <p:cNvPr id="2" name="Imagen 1">
            <a:extLst>
              <a:ext uri="{FF2B5EF4-FFF2-40B4-BE49-F238E27FC236}">
                <a16:creationId xmlns:a16="http://schemas.microsoft.com/office/drawing/2014/main" id="{A9FCC53E-EFB9-7557-EFF7-CFCBB8AECDAD}"/>
              </a:ext>
            </a:extLst>
          </p:cNvPr>
          <p:cNvPicPr>
            <a:picLocks noChangeAspect="1"/>
          </p:cNvPicPr>
          <p:nvPr/>
        </p:nvPicPr>
        <p:blipFill>
          <a:blip r:embed="rId4"/>
          <a:stretch>
            <a:fillRect/>
          </a:stretch>
        </p:blipFill>
        <p:spPr>
          <a:xfrm>
            <a:off x="384684" y="1614381"/>
            <a:ext cx="11036027" cy="162579"/>
          </a:xfrm>
          <a:prstGeom prst="rect">
            <a:avLst/>
          </a:prstGeom>
        </p:spPr>
      </p:pic>
      <p:sp>
        <p:nvSpPr>
          <p:cNvPr id="6" name="CuadroTexto 5">
            <a:extLst>
              <a:ext uri="{FF2B5EF4-FFF2-40B4-BE49-F238E27FC236}">
                <a16:creationId xmlns:a16="http://schemas.microsoft.com/office/drawing/2014/main" id="{C24FA0E4-381C-0118-2F5C-D32476C96294}"/>
              </a:ext>
            </a:extLst>
          </p:cNvPr>
          <p:cNvSpPr txBox="1"/>
          <p:nvPr/>
        </p:nvSpPr>
        <p:spPr>
          <a:xfrm>
            <a:off x="7253558" y="1937192"/>
            <a:ext cx="1341172" cy="428322"/>
          </a:xfrm>
          <a:prstGeom prst="rect">
            <a:avLst/>
          </a:prstGeom>
          <a:noFill/>
        </p:spPr>
        <p:txBody>
          <a:bodyPr wrap="square">
            <a:spAutoFit/>
          </a:bodyPr>
          <a:lstStyle/>
          <a:p>
            <a:pPr algn="just">
              <a:lnSpc>
                <a:spcPct val="110000"/>
              </a:lnSpc>
              <a:spcBef>
                <a:spcPts val="600"/>
              </a:spcBef>
              <a:spcAft>
                <a:spcPts val="1000"/>
              </a:spcAft>
            </a:pPr>
            <a:r>
              <a:rPr lang="es-MX" sz="2100" b="1" dirty="0">
                <a:solidFill>
                  <a:srgbClr val="595959"/>
                </a:solidFill>
                <a:latin typeface="Ebrima" panose="02000000000000000000" pitchFamily="2" charset="0"/>
                <a:ea typeface="STXinwei" panose="02010800040101010101" pitchFamily="2" charset="-122"/>
                <a:cs typeface="Open Sans" panose="020B0606030504020204" pitchFamily="34" charset="0"/>
              </a:rPr>
              <a:t>Después</a:t>
            </a:r>
            <a:endParaRPr lang="es-MX" sz="2100" dirty="0">
              <a:solidFill>
                <a:srgbClr val="595959"/>
              </a:solidFill>
              <a:latin typeface="Constantia" panose="02030602050306030303" pitchFamily="18" charset="0"/>
              <a:ea typeface="STXinwei" panose="02010800040101010101" pitchFamily="2" charset="-122"/>
              <a:cs typeface="Times New Roman" panose="02020603050405020304" pitchFamily="18" charset="0"/>
            </a:endParaRPr>
          </a:p>
        </p:txBody>
      </p:sp>
      <p:sp>
        <p:nvSpPr>
          <p:cNvPr id="4" name="CuadroTexto 3">
            <a:extLst>
              <a:ext uri="{FF2B5EF4-FFF2-40B4-BE49-F238E27FC236}">
                <a16:creationId xmlns:a16="http://schemas.microsoft.com/office/drawing/2014/main" id="{306C851D-14B8-D7DB-4341-BED12D19786C}"/>
              </a:ext>
            </a:extLst>
          </p:cNvPr>
          <p:cNvSpPr txBox="1"/>
          <p:nvPr/>
        </p:nvSpPr>
        <p:spPr>
          <a:xfrm>
            <a:off x="3030876" y="547822"/>
            <a:ext cx="8389835" cy="894989"/>
          </a:xfrm>
          <a:prstGeom prst="rect">
            <a:avLst/>
          </a:prstGeom>
          <a:noFill/>
        </p:spPr>
        <p:txBody>
          <a:bodyPr wrap="square">
            <a:spAutoFit/>
          </a:bodyPr>
          <a:lstStyle/>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Mantenimiento e infraestructura de Instalaciones Deportivas.</a:t>
            </a:r>
          </a:p>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SM 227</a:t>
            </a:r>
          </a:p>
        </p:txBody>
      </p:sp>
      <p:pic>
        <p:nvPicPr>
          <p:cNvPr id="9" name="Imagen 8">
            <a:extLst>
              <a:ext uri="{FF2B5EF4-FFF2-40B4-BE49-F238E27FC236}">
                <a16:creationId xmlns:a16="http://schemas.microsoft.com/office/drawing/2014/main" id="{402A9D6B-A6DD-B685-587C-AA472E0DF413}"/>
              </a:ext>
            </a:extLst>
          </p:cNvPr>
          <p:cNvPicPr>
            <a:picLocks noChangeAspect="1"/>
          </p:cNvPicPr>
          <p:nvPr/>
        </p:nvPicPr>
        <p:blipFill>
          <a:blip r:embed="rId5"/>
          <a:stretch>
            <a:fillRect/>
          </a:stretch>
        </p:blipFill>
        <p:spPr>
          <a:xfrm>
            <a:off x="1916024" y="2415710"/>
            <a:ext cx="3613078" cy="1625885"/>
          </a:xfrm>
          <a:prstGeom prst="rect">
            <a:avLst/>
          </a:prstGeom>
        </p:spPr>
      </p:pic>
      <p:pic>
        <p:nvPicPr>
          <p:cNvPr id="13" name="Imagen 12">
            <a:extLst>
              <a:ext uri="{FF2B5EF4-FFF2-40B4-BE49-F238E27FC236}">
                <a16:creationId xmlns:a16="http://schemas.microsoft.com/office/drawing/2014/main" id="{5B0435B1-D508-A33B-06DE-DD14F02069FA}"/>
              </a:ext>
            </a:extLst>
          </p:cNvPr>
          <p:cNvPicPr>
            <a:picLocks noChangeAspect="1"/>
          </p:cNvPicPr>
          <p:nvPr/>
        </p:nvPicPr>
        <p:blipFill>
          <a:blip r:embed="rId6"/>
          <a:stretch>
            <a:fillRect/>
          </a:stretch>
        </p:blipFill>
        <p:spPr>
          <a:xfrm>
            <a:off x="1916022" y="4203608"/>
            <a:ext cx="3573961" cy="2007561"/>
          </a:xfrm>
          <a:prstGeom prst="rect">
            <a:avLst/>
          </a:prstGeom>
        </p:spPr>
      </p:pic>
      <p:pic>
        <p:nvPicPr>
          <p:cNvPr id="15" name="Imagen 14">
            <a:extLst>
              <a:ext uri="{FF2B5EF4-FFF2-40B4-BE49-F238E27FC236}">
                <a16:creationId xmlns:a16="http://schemas.microsoft.com/office/drawing/2014/main" id="{7E7CED13-C472-4A2C-7B53-7F497C2F1C9E}"/>
              </a:ext>
            </a:extLst>
          </p:cNvPr>
          <p:cNvPicPr>
            <a:picLocks noChangeAspect="1"/>
          </p:cNvPicPr>
          <p:nvPr/>
        </p:nvPicPr>
        <p:blipFill>
          <a:blip r:embed="rId7"/>
          <a:stretch>
            <a:fillRect/>
          </a:stretch>
        </p:blipFill>
        <p:spPr>
          <a:xfrm>
            <a:off x="6202498" y="2413401"/>
            <a:ext cx="2082545" cy="3707452"/>
          </a:xfrm>
          <a:prstGeom prst="rect">
            <a:avLst/>
          </a:prstGeom>
        </p:spPr>
      </p:pic>
      <p:pic>
        <p:nvPicPr>
          <p:cNvPr id="17" name="Imagen 16">
            <a:extLst>
              <a:ext uri="{FF2B5EF4-FFF2-40B4-BE49-F238E27FC236}">
                <a16:creationId xmlns:a16="http://schemas.microsoft.com/office/drawing/2014/main" id="{D22FB820-AD99-7BD5-1686-76CFD8ABE741}"/>
              </a:ext>
            </a:extLst>
          </p:cNvPr>
          <p:cNvPicPr>
            <a:picLocks noChangeAspect="1"/>
          </p:cNvPicPr>
          <p:nvPr/>
        </p:nvPicPr>
        <p:blipFill>
          <a:blip r:embed="rId8"/>
          <a:stretch>
            <a:fillRect/>
          </a:stretch>
        </p:blipFill>
        <p:spPr>
          <a:xfrm>
            <a:off x="8594730" y="2412664"/>
            <a:ext cx="2082545" cy="3707451"/>
          </a:xfrm>
          <a:prstGeom prst="rect">
            <a:avLst/>
          </a:prstGeom>
        </p:spPr>
      </p:pic>
    </p:spTree>
    <p:extLst>
      <p:ext uri="{BB962C8B-B14F-4D97-AF65-F5344CB8AC3E}">
        <p14:creationId xmlns:p14="http://schemas.microsoft.com/office/powerpoint/2010/main" val="664948599"/>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CBEA9A-79F2-6898-F920-488B7A5CD367}"/>
            </a:ext>
          </a:extLst>
        </p:cNvPr>
        <p:cNvGrpSpPr/>
        <p:nvPr/>
      </p:nvGrpSpPr>
      <p:grpSpPr>
        <a:xfrm>
          <a:off x="0" y="0"/>
          <a:ext cx="0" cy="0"/>
          <a:chOff x="0" y="0"/>
          <a:chExt cx="0" cy="0"/>
        </a:xfrm>
      </p:grpSpPr>
      <p:pic>
        <p:nvPicPr>
          <p:cNvPr id="5" name="Imagen 4">
            <a:extLst>
              <a:ext uri="{FF2B5EF4-FFF2-40B4-BE49-F238E27FC236}">
                <a16:creationId xmlns:a16="http://schemas.microsoft.com/office/drawing/2014/main" id="{0674F704-300F-9F05-5E6C-6AB7084D826A}"/>
              </a:ext>
            </a:extLst>
          </p:cNvPr>
          <p:cNvPicPr>
            <a:picLocks noChangeAspect="1"/>
          </p:cNvPicPr>
          <p:nvPr/>
        </p:nvPicPr>
        <p:blipFill>
          <a:blip r:embed="rId3"/>
          <a:stretch>
            <a:fillRect/>
          </a:stretch>
        </p:blipFill>
        <p:spPr>
          <a:xfrm>
            <a:off x="509252" y="272777"/>
            <a:ext cx="2422203" cy="1175025"/>
          </a:xfrm>
          <a:prstGeom prst="rect">
            <a:avLst/>
          </a:prstGeom>
        </p:spPr>
      </p:pic>
      <p:sp>
        <p:nvSpPr>
          <p:cNvPr id="3" name="CuadroTexto 2">
            <a:extLst>
              <a:ext uri="{FF2B5EF4-FFF2-40B4-BE49-F238E27FC236}">
                <a16:creationId xmlns:a16="http://schemas.microsoft.com/office/drawing/2014/main" id="{9EF234B3-4B86-5A93-3290-B5EF977B07D2}"/>
              </a:ext>
            </a:extLst>
          </p:cNvPr>
          <p:cNvSpPr txBox="1"/>
          <p:nvPr/>
        </p:nvSpPr>
        <p:spPr>
          <a:xfrm>
            <a:off x="2563435" y="1943539"/>
            <a:ext cx="937517" cy="421975"/>
          </a:xfrm>
          <a:prstGeom prst="rect">
            <a:avLst/>
          </a:prstGeom>
          <a:noFill/>
        </p:spPr>
        <p:txBody>
          <a:bodyPr wrap="square">
            <a:spAutoFit/>
          </a:bodyPr>
          <a:lstStyle/>
          <a:p>
            <a:pPr algn="just">
              <a:lnSpc>
                <a:spcPct val="110000"/>
              </a:lnSpc>
              <a:spcBef>
                <a:spcPts val="600"/>
              </a:spcBef>
              <a:spcAft>
                <a:spcPts val="1000"/>
              </a:spcAft>
            </a:pPr>
            <a:r>
              <a:rPr lang="es-MX" sz="2100" b="1" dirty="0">
                <a:solidFill>
                  <a:srgbClr val="595959"/>
                </a:solidFill>
                <a:latin typeface="Ebrima" panose="02000000000000000000" pitchFamily="2" charset="0"/>
                <a:ea typeface="STXinwei" panose="02010800040101010101" pitchFamily="2" charset="-122"/>
                <a:cs typeface="Open Sans" panose="020B0606030504020204" pitchFamily="34" charset="0"/>
              </a:rPr>
              <a:t>Antes</a:t>
            </a:r>
          </a:p>
        </p:txBody>
      </p:sp>
      <p:pic>
        <p:nvPicPr>
          <p:cNvPr id="2" name="Imagen 1">
            <a:extLst>
              <a:ext uri="{FF2B5EF4-FFF2-40B4-BE49-F238E27FC236}">
                <a16:creationId xmlns:a16="http://schemas.microsoft.com/office/drawing/2014/main" id="{3FDE64FD-536E-9801-532E-28190A11465F}"/>
              </a:ext>
            </a:extLst>
          </p:cNvPr>
          <p:cNvPicPr>
            <a:picLocks noChangeAspect="1"/>
          </p:cNvPicPr>
          <p:nvPr/>
        </p:nvPicPr>
        <p:blipFill>
          <a:blip r:embed="rId4"/>
          <a:stretch>
            <a:fillRect/>
          </a:stretch>
        </p:blipFill>
        <p:spPr>
          <a:xfrm>
            <a:off x="384684" y="1614381"/>
            <a:ext cx="11036027" cy="162579"/>
          </a:xfrm>
          <a:prstGeom prst="rect">
            <a:avLst/>
          </a:prstGeom>
        </p:spPr>
      </p:pic>
      <p:sp>
        <p:nvSpPr>
          <p:cNvPr id="6" name="CuadroTexto 5">
            <a:extLst>
              <a:ext uri="{FF2B5EF4-FFF2-40B4-BE49-F238E27FC236}">
                <a16:creationId xmlns:a16="http://schemas.microsoft.com/office/drawing/2014/main" id="{C5E415AE-BF28-5078-DC43-22CF4D69A652}"/>
              </a:ext>
            </a:extLst>
          </p:cNvPr>
          <p:cNvSpPr txBox="1"/>
          <p:nvPr/>
        </p:nvSpPr>
        <p:spPr>
          <a:xfrm>
            <a:off x="7818635" y="2096717"/>
            <a:ext cx="1341172" cy="428322"/>
          </a:xfrm>
          <a:prstGeom prst="rect">
            <a:avLst/>
          </a:prstGeom>
          <a:noFill/>
        </p:spPr>
        <p:txBody>
          <a:bodyPr wrap="square">
            <a:spAutoFit/>
          </a:bodyPr>
          <a:lstStyle/>
          <a:p>
            <a:pPr algn="just">
              <a:lnSpc>
                <a:spcPct val="110000"/>
              </a:lnSpc>
              <a:spcBef>
                <a:spcPts val="600"/>
              </a:spcBef>
              <a:spcAft>
                <a:spcPts val="1000"/>
              </a:spcAft>
            </a:pPr>
            <a:r>
              <a:rPr lang="es-MX" sz="2100" b="1" dirty="0">
                <a:solidFill>
                  <a:srgbClr val="595959"/>
                </a:solidFill>
                <a:latin typeface="Ebrima" panose="02000000000000000000" pitchFamily="2" charset="0"/>
                <a:ea typeface="STXinwei" panose="02010800040101010101" pitchFamily="2" charset="-122"/>
                <a:cs typeface="Open Sans" panose="020B0606030504020204" pitchFamily="34" charset="0"/>
              </a:rPr>
              <a:t>Después</a:t>
            </a:r>
            <a:endParaRPr lang="es-MX" sz="2100" dirty="0">
              <a:solidFill>
                <a:srgbClr val="595959"/>
              </a:solidFill>
              <a:latin typeface="Constantia" panose="02030602050306030303" pitchFamily="18" charset="0"/>
              <a:ea typeface="STXinwei" panose="02010800040101010101" pitchFamily="2" charset="-122"/>
              <a:cs typeface="Times New Roman" panose="02020603050405020304" pitchFamily="18" charset="0"/>
            </a:endParaRPr>
          </a:p>
        </p:txBody>
      </p:sp>
      <p:sp>
        <p:nvSpPr>
          <p:cNvPr id="4" name="CuadroTexto 3">
            <a:extLst>
              <a:ext uri="{FF2B5EF4-FFF2-40B4-BE49-F238E27FC236}">
                <a16:creationId xmlns:a16="http://schemas.microsoft.com/office/drawing/2014/main" id="{8CA19DBA-DD0B-6357-B79F-46D722430DB4}"/>
              </a:ext>
            </a:extLst>
          </p:cNvPr>
          <p:cNvSpPr txBox="1"/>
          <p:nvPr/>
        </p:nvSpPr>
        <p:spPr>
          <a:xfrm>
            <a:off x="3051425" y="599192"/>
            <a:ext cx="8270695" cy="894540"/>
          </a:xfrm>
          <a:prstGeom prst="rect">
            <a:avLst/>
          </a:prstGeom>
          <a:noFill/>
        </p:spPr>
        <p:txBody>
          <a:bodyPr wrap="square">
            <a:spAutoFit/>
          </a:bodyPr>
          <a:lstStyle/>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Mantenimiento e infraestructura de Instalaciones Deportivas.</a:t>
            </a:r>
          </a:p>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SM 200</a:t>
            </a:r>
            <a:endParaRPr lang="es-MX" sz="2200" dirty="0">
              <a:latin typeface="Ebrima" panose="02000000000000000000" pitchFamily="2" charset="0"/>
              <a:ea typeface="Ebrima" panose="02000000000000000000" pitchFamily="2" charset="0"/>
              <a:cs typeface="Ebrima" panose="02000000000000000000" pitchFamily="2" charset="0"/>
            </a:endParaRPr>
          </a:p>
        </p:txBody>
      </p:sp>
      <p:pic>
        <p:nvPicPr>
          <p:cNvPr id="8" name="Imagen 7">
            <a:extLst>
              <a:ext uri="{FF2B5EF4-FFF2-40B4-BE49-F238E27FC236}">
                <a16:creationId xmlns:a16="http://schemas.microsoft.com/office/drawing/2014/main" id="{BD6CEC3F-2EE6-27B2-0597-E68E431DD954}"/>
              </a:ext>
            </a:extLst>
          </p:cNvPr>
          <p:cNvPicPr>
            <a:picLocks noChangeAspect="1"/>
          </p:cNvPicPr>
          <p:nvPr/>
        </p:nvPicPr>
        <p:blipFill>
          <a:blip r:embed="rId5"/>
          <a:stretch>
            <a:fillRect/>
          </a:stretch>
        </p:blipFill>
        <p:spPr>
          <a:xfrm>
            <a:off x="3516692" y="3055175"/>
            <a:ext cx="1549658" cy="2754949"/>
          </a:xfrm>
          <a:prstGeom prst="rect">
            <a:avLst/>
          </a:prstGeom>
        </p:spPr>
      </p:pic>
      <p:pic>
        <p:nvPicPr>
          <p:cNvPr id="10" name="Imagen 9">
            <a:extLst>
              <a:ext uri="{FF2B5EF4-FFF2-40B4-BE49-F238E27FC236}">
                <a16:creationId xmlns:a16="http://schemas.microsoft.com/office/drawing/2014/main" id="{9773C679-E5FE-0E52-8C99-470DE3A05A57}"/>
              </a:ext>
            </a:extLst>
          </p:cNvPr>
          <p:cNvPicPr>
            <a:picLocks noChangeAspect="1"/>
          </p:cNvPicPr>
          <p:nvPr/>
        </p:nvPicPr>
        <p:blipFill>
          <a:blip r:embed="rId6"/>
          <a:stretch>
            <a:fillRect/>
          </a:stretch>
        </p:blipFill>
        <p:spPr>
          <a:xfrm>
            <a:off x="1332390" y="3055175"/>
            <a:ext cx="1564470" cy="2781281"/>
          </a:xfrm>
          <a:prstGeom prst="rect">
            <a:avLst/>
          </a:prstGeom>
        </p:spPr>
      </p:pic>
      <p:pic>
        <p:nvPicPr>
          <p:cNvPr id="12" name="Imagen 11">
            <a:extLst>
              <a:ext uri="{FF2B5EF4-FFF2-40B4-BE49-F238E27FC236}">
                <a16:creationId xmlns:a16="http://schemas.microsoft.com/office/drawing/2014/main" id="{6B8DAAD2-2FA2-2743-F352-6C73319F14C6}"/>
              </a:ext>
            </a:extLst>
          </p:cNvPr>
          <p:cNvPicPr>
            <a:picLocks noChangeAspect="1"/>
          </p:cNvPicPr>
          <p:nvPr/>
        </p:nvPicPr>
        <p:blipFill>
          <a:blip r:embed="rId7"/>
          <a:stretch>
            <a:fillRect/>
          </a:stretch>
        </p:blipFill>
        <p:spPr>
          <a:xfrm>
            <a:off x="7125652" y="2487562"/>
            <a:ext cx="2316647" cy="3690800"/>
          </a:xfrm>
          <a:prstGeom prst="rect">
            <a:avLst/>
          </a:prstGeom>
        </p:spPr>
      </p:pic>
    </p:spTree>
    <p:extLst>
      <p:ext uri="{BB962C8B-B14F-4D97-AF65-F5344CB8AC3E}">
        <p14:creationId xmlns:p14="http://schemas.microsoft.com/office/powerpoint/2010/main" val="3711166303"/>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874EF1-B6DC-06FC-CC21-AFEB7C0EB7FD}"/>
            </a:ext>
          </a:extLst>
        </p:cNvPr>
        <p:cNvGrpSpPr/>
        <p:nvPr/>
      </p:nvGrpSpPr>
      <p:grpSpPr>
        <a:xfrm>
          <a:off x="0" y="0"/>
          <a:ext cx="0" cy="0"/>
          <a:chOff x="0" y="0"/>
          <a:chExt cx="0" cy="0"/>
        </a:xfrm>
      </p:grpSpPr>
      <p:pic>
        <p:nvPicPr>
          <p:cNvPr id="5" name="Imagen 4">
            <a:extLst>
              <a:ext uri="{FF2B5EF4-FFF2-40B4-BE49-F238E27FC236}">
                <a16:creationId xmlns:a16="http://schemas.microsoft.com/office/drawing/2014/main" id="{581D0163-52A9-7339-8BF3-4623A0C46216}"/>
              </a:ext>
            </a:extLst>
          </p:cNvPr>
          <p:cNvPicPr>
            <a:picLocks noChangeAspect="1"/>
          </p:cNvPicPr>
          <p:nvPr/>
        </p:nvPicPr>
        <p:blipFill>
          <a:blip r:embed="rId3"/>
          <a:stretch>
            <a:fillRect/>
          </a:stretch>
        </p:blipFill>
        <p:spPr>
          <a:xfrm>
            <a:off x="509252" y="272777"/>
            <a:ext cx="2422203" cy="1175025"/>
          </a:xfrm>
          <a:prstGeom prst="rect">
            <a:avLst/>
          </a:prstGeom>
        </p:spPr>
      </p:pic>
      <p:sp>
        <p:nvSpPr>
          <p:cNvPr id="3" name="CuadroTexto 2">
            <a:extLst>
              <a:ext uri="{FF2B5EF4-FFF2-40B4-BE49-F238E27FC236}">
                <a16:creationId xmlns:a16="http://schemas.microsoft.com/office/drawing/2014/main" id="{BFAD7EC3-0294-5AD2-1CCE-4C789370853C}"/>
              </a:ext>
            </a:extLst>
          </p:cNvPr>
          <p:cNvSpPr txBox="1"/>
          <p:nvPr/>
        </p:nvSpPr>
        <p:spPr>
          <a:xfrm>
            <a:off x="2563435" y="1943539"/>
            <a:ext cx="937517" cy="421975"/>
          </a:xfrm>
          <a:prstGeom prst="rect">
            <a:avLst/>
          </a:prstGeom>
          <a:noFill/>
        </p:spPr>
        <p:txBody>
          <a:bodyPr wrap="square">
            <a:spAutoFit/>
          </a:bodyPr>
          <a:lstStyle/>
          <a:p>
            <a:pPr algn="just">
              <a:lnSpc>
                <a:spcPct val="110000"/>
              </a:lnSpc>
              <a:spcBef>
                <a:spcPts val="600"/>
              </a:spcBef>
              <a:spcAft>
                <a:spcPts val="1000"/>
              </a:spcAft>
            </a:pPr>
            <a:r>
              <a:rPr lang="es-MX" sz="2100" b="1" dirty="0">
                <a:solidFill>
                  <a:srgbClr val="595959"/>
                </a:solidFill>
                <a:latin typeface="Ebrima" panose="02000000000000000000" pitchFamily="2" charset="0"/>
                <a:ea typeface="STXinwei" panose="02010800040101010101" pitchFamily="2" charset="-122"/>
                <a:cs typeface="Open Sans" panose="020B0606030504020204" pitchFamily="34" charset="0"/>
              </a:rPr>
              <a:t>Antes</a:t>
            </a:r>
          </a:p>
        </p:txBody>
      </p:sp>
      <p:pic>
        <p:nvPicPr>
          <p:cNvPr id="2" name="Imagen 1">
            <a:extLst>
              <a:ext uri="{FF2B5EF4-FFF2-40B4-BE49-F238E27FC236}">
                <a16:creationId xmlns:a16="http://schemas.microsoft.com/office/drawing/2014/main" id="{A1B7323C-31E8-F9CA-278B-4714F4B3B4F0}"/>
              </a:ext>
            </a:extLst>
          </p:cNvPr>
          <p:cNvPicPr>
            <a:picLocks noChangeAspect="1"/>
          </p:cNvPicPr>
          <p:nvPr/>
        </p:nvPicPr>
        <p:blipFill>
          <a:blip r:embed="rId4"/>
          <a:stretch>
            <a:fillRect/>
          </a:stretch>
        </p:blipFill>
        <p:spPr>
          <a:xfrm>
            <a:off x="384684" y="1614381"/>
            <a:ext cx="11036027" cy="162579"/>
          </a:xfrm>
          <a:prstGeom prst="rect">
            <a:avLst/>
          </a:prstGeom>
        </p:spPr>
      </p:pic>
      <p:sp>
        <p:nvSpPr>
          <p:cNvPr id="6" name="CuadroTexto 5">
            <a:extLst>
              <a:ext uri="{FF2B5EF4-FFF2-40B4-BE49-F238E27FC236}">
                <a16:creationId xmlns:a16="http://schemas.microsoft.com/office/drawing/2014/main" id="{E063EE73-B429-EB74-C40D-AB21140D9BE2}"/>
              </a:ext>
            </a:extLst>
          </p:cNvPr>
          <p:cNvSpPr txBox="1"/>
          <p:nvPr/>
        </p:nvSpPr>
        <p:spPr>
          <a:xfrm>
            <a:off x="7818635" y="2096717"/>
            <a:ext cx="1341172" cy="428322"/>
          </a:xfrm>
          <a:prstGeom prst="rect">
            <a:avLst/>
          </a:prstGeom>
          <a:noFill/>
        </p:spPr>
        <p:txBody>
          <a:bodyPr wrap="square">
            <a:spAutoFit/>
          </a:bodyPr>
          <a:lstStyle/>
          <a:p>
            <a:pPr algn="just">
              <a:lnSpc>
                <a:spcPct val="110000"/>
              </a:lnSpc>
              <a:spcBef>
                <a:spcPts val="600"/>
              </a:spcBef>
              <a:spcAft>
                <a:spcPts val="1000"/>
              </a:spcAft>
            </a:pPr>
            <a:r>
              <a:rPr lang="es-MX" sz="2100" b="1" dirty="0">
                <a:solidFill>
                  <a:srgbClr val="595959"/>
                </a:solidFill>
                <a:latin typeface="Ebrima" panose="02000000000000000000" pitchFamily="2" charset="0"/>
                <a:ea typeface="STXinwei" panose="02010800040101010101" pitchFamily="2" charset="-122"/>
                <a:cs typeface="Open Sans" panose="020B0606030504020204" pitchFamily="34" charset="0"/>
              </a:rPr>
              <a:t>Después</a:t>
            </a:r>
            <a:endParaRPr lang="es-MX" sz="2100" dirty="0">
              <a:solidFill>
                <a:srgbClr val="595959"/>
              </a:solidFill>
              <a:latin typeface="Constantia" panose="02030602050306030303" pitchFamily="18" charset="0"/>
              <a:ea typeface="STXinwei" panose="02010800040101010101" pitchFamily="2" charset="-122"/>
              <a:cs typeface="Times New Roman" panose="02020603050405020304" pitchFamily="18" charset="0"/>
            </a:endParaRPr>
          </a:p>
        </p:txBody>
      </p:sp>
      <p:sp>
        <p:nvSpPr>
          <p:cNvPr id="4" name="CuadroTexto 3">
            <a:extLst>
              <a:ext uri="{FF2B5EF4-FFF2-40B4-BE49-F238E27FC236}">
                <a16:creationId xmlns:a16="http://schemas.microsoft.com/office/drawing/2014/main" id="{4E789DF7-49E1-FDC0-5A0D-4025114F9033}"/>
              </a:ext>
            </a:extLst>
          </p:cNvPr>
          <p:cNvSpPr txBox="1"/>
          <p:nvPr/>
        </p:nvSpPr>
        <p:spPr>
          <a:xfrm>
            <a:off x="3032192" y="645454"/>
            <a:ext cx="8300203" cy="894540"/>
          </a:xfrm>
          <a:prstGeom prst="rect">
            <a:avLst/>
          </a:prstGeom>
          <a:noFill/>
        </p:spPr>
        <p:txBody>
          <a:bodyPr wrap="square">
            <a:spAutoFit/>
          </a:bodyPr>
          <a:lstStyle/>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Mantenimiento e infraestructura de Instalaciones Deportivas.</a:t>
            </a:r>
          </a:p>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SM 90 </a:t>
            </a:r>
            <a:endParaRPr lang="es-MX" sz="2200" dirty="0">
              <a:latin typeface="Ebrima" panose="02000000000000000000" pitchFamily="2" charset="0"/>
              <a:ea typeface="Ebrima" panose="02000000000000000000" pitchFamily="2" charset="0"/>
              <a:cs typeface="Ebrima" panose="02000000000000000000" pitchFamily="2" charset="0"/>
            </a:endParaRPr>
          </a:p>
        </p:txBody>
      </p:sp>
      <p:pic>
        <p:nvPicPr>
          <p:cNvPr id="8" name="Imagen 7">
            <a:extLst>
              <a:ext uri="{FF2B5EF4-FFF2-40B4-BE49-F238E27FC236}">
                <a16:creationId xmlns:a16="http://schemas.microsoft.com/office/drawing/2014/main" id="{D3F9BFA7-E162-6CF4-0014-E4A85EB23FF8}"/>
              </a:ext>
            </a:extLst>
          </p:cNvPr>
          <p:cNvPicPr>
            <a:picLocks noChangeAspect="1"/>
          </p:cNvPicPr>
          <p:nvPr/>
        </p:nvPicPr>
        <p:blipFill>
          <a:blip r:embed="rId5"/>
          <a:stretch>
            <a:fillRect/>
          </a:stretch>
        </p:blipFill>
        <p:spPr>
          <a:xfrm>
            <a:off x="5671335" y="2844797"/>
            <a:ext cx="6310532" cy="3549674"/>
          </a:xfrm>
          <a:prstGeom prst="rect">
            <a:avLst/>
          </a:prstGeom>
        </p:spPr>
      </p:pic>
      <p:pic>
        <p:nvPicPr>
          <p:cNvPr id="12" name="Imagen 11">
            <a:extLst>
              <a:ext uri="{FF2B5EF4-FFF2-40B4-BE49-F238E27FC236}">
                <a16:creationId xmlns:a16="http://schemas.microsoft.com/office/drawing/2014/main" id="{0AC67A12-1751-9F6D-00B7-BBCBD03C460A}"/>
              </a:ext>
            </a:extLst>
          </p:cNvPr>
          <p:cNvPicPr>
            <a:picLocks noChangeAspect="1"/>
          </p:cNvPicPr>
          <p:nvPr/>
        </p:nvPicPr>
        <p:blipFill>
          <a:blip r:embed="rId6"/>
          <a:stretch>
            <a:fillRect/>
          </a:stretch>
        </p:blipFill>
        <p:spPr>
          <a:xfrm>
            <a:off x="2315633" y="4716986"/>
            <a:ext cx="2955532" cy="2113990"/>
          </a:xfrm>
          <a:prstGeom prst="rect">
            <a:avLst/>
          </a:prstGeom>
        </p:spPr>
      </p:pic>
      <p:pic>
        <p:nvPicPr>
          <p:cNvPr id="16" name="Imagen 15">
            <a:extLst>
              <a:ext uri="{FF2B5EF4-FFF2-40B4-BE49-F238E27FC236}">
                <a16:creationId xmlns:a16="http://schemas.microsoft.com/office/drawing/2014/main" id="{9A793B43-A850-2A58-EB62-F9D955BBB918}"/>
              </a:ext>
            </a:extLst>
          </p:cNvPr>
          <p:cNvPicPr>
            <a:picLocks noChangeAspect="1"/>
          </p:cNvPicPr>
          <p:nvPr/>
        </p:nvPicPr>
        <p:blipFill>
          <a:blip r:embed="rId7"/>
          <a:stretch>
            <a:fillRect/>
          </a:stretch>
        </p:blipFill>
        <p:spPr>
          <a:xfrm>
            <a:off x="2315633" y="2457043"/>
            <a:ext cx="2955532" cy="2216649"/>
          </a:xfrm>
          <a:prstGeom prst="rect">
            <a:avLst/>
          </a:prstGeom>
        </p:spPr>
      </p:pic>
      <p:pic>
        <p:nvPicPr>
          <p:cNvPr id="18" name="Imagen 17">
            <a:extLst>
              <a:ext uri="{FF2B5EF4-FFF2-40B4-BE49-F238E27FC236}">
                <a16:creationId xmlns:a16="http://schemas.microsoft.com/office/drawing/2014/main" id="{DA565654-B270-7177-A810-39C26CD79A0A}"/>
              </a:ext>
            </a:extLst>
          </p:cNvPr>
          <p:cNvPicPr>
            <a:picLocks noChangeAspect="1"/>
          </p:cNvPicPr>
          <p:nvPr/>
        </p:nvPicPr>
        <p:blipFill>
          <a:blip r:embed="rId8"/>
          <a:stretch>
            <a:fillRect/>
          </a:stretch>
        </p:blipFill>
        <p:spPr>
          <a:xfrm>
            <a:off x="180467" y="2457043"/>
            <a:ext cx="2067196" cy="3675015"/>
          </a:xfrm>
          <a:prstGeom prst="rect">
            <a:avLst/>
          </a:prstGeom>
        </p:spPr>
      </p:pic>
    </p:spTree>
    <p:extLst>
      <p:ext uri="{BB962C8B-B14F-4D97-AF65-F5344CB8AC3E}">
        <p14:creationId xmlns:p14="http://schemas.microsoft.com/office/powerpoint/2010/main" val="3062103225"/>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83FC4C-FD9B-3B4B-FE8A-351E47F03A03}"/>
            </a:ext>
          </a:extLst>
        </p:cNvPr>
        <p:cNvGrpSpPr/>
        <p:nvPr/>
      </p:nvGrpSpPr>
      <p:grpSpPr>
        <a:xfrm>
          <a:off x="0" y="0"/>
          <a:ext cx="0" cy="0"/>
          <a:chOff x="0" y="0"/>
          <a:chExt cx="0" cy="0"/>
        </a:xfrm>
      </p:grpSpPr>
      <p:pic>
        <p:nvPicPr>
          <p:cNvPr id="5" name="Imagen 4">
            <a:extLst>
              <a:ext uri="{FF2B5EF4-FFF2-40B4-BE49-F238E27FC236}">
                <a16:creationId xmlns:a16="http://schemas.microsoft.com/office/drawing/2014/main" id="{2E985D52-ACB7-F401-68A8-C2D81070D790}"/>
              </a:ext>
            </a:extLst>
          </p:cNvPr>
          <p:cNvPicPr>
            <a:picLocks noChangeAspect="1"/>
          </p:cNvPicPr>
          <p:nvPr/>
        </p:nvPicPr>
        <p:blipFill>
          <a:blip r:embed="rId3"/>
          <a:stretch>
            <a:fillRect/>
          </a:stretch>
        </p:blipFill>
        <p:spPr>
          <a:xfrm>
            <a:off x="509252" y="272777"/>
            <a:ext cx="2422203" cy="1175025"/>
          </a:xfrm>
          <a:prstGeom prst="rect">
            <a:avLst/>
          </a:prstGeom>
        </p:spPr>
      </p:pic>
      <p:sp>
        <p:nvSpPr>
          <p:cNvPr id="3" name="CuadroTexto 2">
            <a:extLst>
              <a:ext uri="{FF2B5EF4-FFF2-40B4-BE49-F238E27FC236}">
                <a16:creationId xmlns:a16="http://schemas.microsoft.com/office/drawing/2014/main" id="{156EDCC4-B315-14A6-AE1D-EA378C0C3268}"/>
              </a:ext>
            </a:extLst>
          </p:cNvPr>
          <p:cNvSpPr txBox="1"/>
          <p:nvPr/>
        </p:nvSpPr>
        <p:spPr>
          <a:xfrm>
            <a:off x="2563435" y="1943539"/>
            <a:ext cx="937517" cy="421975"/>
          </a:xfrm>
          <a:prstGeom prst="rect">
            <a:avLst/>
          </a:prstGeom>
          <a:noFill/>
        </p:spPr>
        <p:txBody>
          <a:bodyPr wrap="square">
            <a:spAutoFit/>
          </a:bodyPr>
          <a:lstStyle/>
          <a:p>
            <a:pPr algn="just">
              <a:lnSpc>
                <a:spcPct val="110000"/>
              </a:lnSpc>
              <a:spcBef>
                <a:spcPts val="600"/>
              </a:spcBef>
              <a:spcAft>
                <a:spcPts val="1000"/>
              </a:spcAft>
            </a:pPr>
            <a:r>
              <a:rPr lang="es-MX" sz="2100" b="1" dirty="0">
                <a:solidFill>
                  <a:srgbClr val="595959"/>
                </a:solidFill>
                <a:latin typeface="Ebrima" panose="02000000000000000000" pitchFamily="2" charset="0"/>
                <a:ea typeface="STXinwei" panose="02010800040101010101" pitchFamily="2" charset="-122"/>
                <a:cs typeface="Open Sans" panose="020B0606030504020204" pitchFamily="34" charset="0"/>
              </a:rPr>
              <a:t>Antes</a:t>
            </a:r>
          </a:p>
        </p:txBody>
      </p:sp>
      <p:pic>
        <p:nvPicPr>
          <p:cNvPr id="2" name="Imagen 1">
            <a:extLst>
              <a:ext uri="{FF2B5EF4-FFF2-40B4-BE49-F238E27FC236}">
                <a16:creationId xmlns:a16="http://schemas.microsoft.com/office/drawing/2014/main" id="{77A4DF1D-4313-87D9-92A3-1F4A5464C7B0}"/>
              </a:ext>
            </a:extLst>
          </p:cNvPr>
          <p:cNvPicPr>
            <a:picLocks noChangeAspect="1"/>
          </p:cNvPicPr>
          <p:nvPr/>
        </p:nvPicPr>
        <p:blipFill>
          <a:blip r:embed="rId4"/>
          <a:stretch>
            <a:fillRect/>
          </a:stretch>
        </p:blipFill>
        <p:spPr>
          <a:xfrm>
            <a:off x="384684" y="1614381"/>
            <a:ext cx="11036027" cy="162579"/>
          </a:xfrm>
          <a:prstGeom prst="rect">
            <a:avLst/>
          </a:prstGeom>
        </p:spPr>
      </p:pic>
      <p:sp>
        <p:nvSpPr>
          <p:cNvPr id="6" name="CuadroTexto 5">
            <a:extLst>
              <a:ext uri="{FF2B5EF4-FFF2-40B4-BE49-F238E27FC236}">
                <a16:creationId xmlns:a16="http://schemas.microsoft.com/office/drawing/2014/main" id="{AE47E331-6B28-8EF2-9983-DEC4393FAF9E}"/>
              </a:ext>
            </a:extLst>
          </p:cNvPr>
          <p:cNvSpPr txBox="1"/>
          <p:nvPr/>
        </p:nvSpPr>
        <p:spPr>
          <a:xfrm>
            <a:off x="8196823" y="2061968"/>
            <a:ext cx="1341172" cy="428322"/>
          </a:xfrm>
          <a:prstGeom prst="rect">
            <a:avLst/>
          </a:prstGeom>
          <a:noFill/>
        </p:spPr>
        <p:txBody>
          <a:bodyPr wrap="square">
            <a:spAutoFit/>
          </a:bodyPr>
          <a:lstStyle/>
          <a:p>
            <a:pPr algn="just">
              <a:lnSpc>
                <a:spcPct val="110000"/>
              </a:lnSpc>
              <a:spcBef>
                <a:spcPts val="600"/>
              </a:spcBef>
              <a:spcAft>
                <a:spcPts val="1000"/>
              </a:spcAft>
            </a:pPr>
            <a:r>
              <a:rPr lang="es-MX" sz="2100" b="1" dirty="0">
                <a:solidFill>
                  <a:srgbClr val="595959"/>
                </a:solidFill>
                <a:latin typeface="Ebrima" panose="02000000000000000000" pitchFamily="2" charset="0"/>
                <a:ea typeface="STXinwei" panose="02010800040101010101" pitchFamily="2" charset="-122"/>
                <a:cs typeface="Open Sans" panose="020B0606030504020204" pitchFamily="34" charset="0"/>
              </a:rPr>
              <a:t>Después</a:t>
            </a:r>
            <a:endParaRPr lang="es-MX" sz="2100" dirty="0">
              <a:solidFill>
                <a:srgbClr val="595959"/>
              </a:solidFill>
              <a:latin typeface="Constantia" panose="02030602050306030303" pitchFamily="18" charset="0"/>
              <a:ea typeface="STXinwei" panose="02010800040101010101" pitchFamily="2" charset="-122"/>
              <a:cs typeface="Times New Roman" panose="02020603050405020304" pitchFamily="18" charset="0"/>
            </a:endParaRPr>
          </a:p>
        </p:txBody>
      </p:sp>
      <p:sp>
        <p:nvSpPr>
          <p:cNvPr id="4" name="CuadroTexto 3">
            <a:extLst>
              <a:ext uri="{FF2B5EF4-FFF2-40B4-BE49-F238E27FC236}">
                <a16:creationId xmlns:a16="http://schemas.microsoft.com/office/drawing/2014/main" id="{7D1FD20F-6539-A937-069B-E7F26BF4956E}"/>
              </a:ext>
            </a:extLst>
          </p:cNvPr>
          <p:cNvSpPr txBox="1"/>
          <p:nvPr/>
        </p:nvSpPr>
        <p:spPr>
          <a:xfrm>
            <a:off x="3032192" y="645454"/>
            <a:ext cx="8300203" cy="894540"/>
          </a:xfrm>
          <a:prstGeom prst="rect">
            <a:avLst/>
          </a:prstGeom>
          <a:noFill/>
        </p:spPr>
        <p:txBody>
          <a:bodyPr wrap="square">
            <a:spAutoFit/>
          </a:bodyPr>
          <a:lstStyle/>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Mantenimiento e infraestructura de Instalaciones Deportivas.</a:t>
            </a:r>
          </a:p>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SM 221 </a:t>
            </a:r>
            <a:endParaRPr lang="es-MX" sz="2200" dirty="0">
              <a:latin typeface="Ebrima" panose="02000000000000000000" pitchFamily="2" charset="0"/>
              <a:ea typeface="Ebrima" panose="02000000000000000000" pitchFamily="2" charset="0"/>
              <a:cs typeface="Ebrima" panose="02000000000000000000" pitchFamily="2" charset="0"/>
            </a:endParaRPr>
          </a:p>
        </p:txBody>
      </p:sp>
      <p:pic>
        <p:nvPicPr>
          <p:cNvPr id="8" name="Imagen 7">
            <a:extLst>
              <a:ext uri="{FF2B5EF4-FFF2-40B4-BE49-F238E27FC236}">
                <a16:creationId xmlns:a16="http://schemas.microsoft.com/office/drawing/2014/main" id="{1B018FF4-6D0A-DFFA-FDDA-D9EC0C4D539F}"/>
              </a:ext>
            </a:extLst>
          </p:cNvPr>
          <p:cNvPicPr>
            <a:picLocks noChangeAspect="1"/>
          </p:cNvPicPr>
          <p:nvPr/>
        </p:nvPicPr>
        <p:blipFill>
          <a:blip r:embed="rId5"/>
          <a:stretch>
            <a:fillRect/>
          </a:stretch>
        </p:blipFill>
        <p:spPr>
          <a:xfrm>
            <a:off x="9096776" y="2669155"/>
            <a:ext cx="3062558" cy="1378152"/>
          </a:xfrm>
          <a:prstGeom prst="rect">
            <a:avLst/>
          </a:prstGeom>
        </p:spPr>
      </p:pic>
      <p:pic>
        <p:nvPicPr>
          <p:cNvPr id="14" name="Imagen 13">
            <a:extLst>
              <a:ext uri="{FF2B5EF4-FFF2-40B4-BE49-F238E27FC236}">
                <a16:creationId xmlns:a16="http://schemas.microsoft.com/office/drawing/2014/main" id="{E505EDDA-D1E4-5548-AA0C-0D3ED676985A}"/>
              </a:ext>
            </a:extLst>
          </p:cNvPr>
          <p:cNvPicPr>
            <a:picLocks noChangeAspect="1"/>
          </p:cNvPicPr>
          <p:nvPr/>
        </p:nvPicPr>
        <p:blipFill>
          <a:blip r:embed="rId6"/>
          <a:stretch>
            <a:fillRect/>
          </a:stretch>
        </p:blipFill>
        <p:spPr>
          <a:xfrm>
            <a:off x="1216169" y="4215492"/>
            <a:ext cx="1889559" cy="2519412"/>
          </a:xfrm>
          <a:prstGeom prst="rect">
            <a:avLst/>
          </a:prstGeom>
        </p:spPr>
      </p:pic>
      <p:pic>
        <p:nvPicPr>
          <p:cNvPr id="18" name="Imagen 17">
            <a:extLst>
              <a:ext uri="{FF2B5EF4-FFF2-40B4-BE49-F238E27FC236}">
                <a16:creationId xmlns:a16="http://schemas.microsoft.com/office/drawing/2014/main" id="{802CF832-2D08-AE3C-BB1C-CE25F8357630}"/>
              </a:ext>
            </a:extLst>
          </p:cNvPr>
          <p:cNvPicPr>
            <a:picLocks noChangeAspect="1"/>
          </p:cNvPicPr>
          <p:nvPr/>
        </p:nvPicPr>
        <p:blipFill>
          <a:blip r:embed="rId7"/>
          <a:stretch>
            <a:fillRect/>
          </a:stretch>
        </p:blipFill>
        <p:spPr>
          <a:xfrm>
            <a:off x="9096776" y="4280936"/>
            <a:ext cx="3032193" cy="1364487"/>
          </a:xfrm>
          <a:prstGeom prst="rect">
            <a:avLst/>
          </a:prstGeom>
        </p:spPr>
      </p:pic>
      <p:pic>
        <p:nvPicPr>
          <p:cNvPr id="26" name="Imagen 25">
            <a:extLst>
              <a:ext uri="{FF2B5EF4-FFF2-40B4-BE49-F238E27FC236}">
                <a16:creationId xmlns:a16="http://schemas.microsoft.com/office/drawing/2014/main" id="{18AA0EFD-01CD-660F-D82F-1E8A2F27B617}"/>
              </a:ext>
            </a:extLst>
          </p:cNvPr>
          <p:cNvPicPr>
            <a:picLocks noChangeAspect="1"/>
          </p:cNvPicPr>
          <p:nvPr/>
        </p:nvPicPr>
        <p:blipFill>
          <a:blip r:embed="rId8"/>
          <a:stretch>
            <a:fillRect/>
          </a:stretch>
        </p:blipFill>
        <p:spPr>
          <a:xfrm>
            <a:off x="3680653" y="2595396"/>
            <a:ext cx="2381692" cy="4025957"/>
          </a:xfrm>
          <a:prstGeom prst="rect">
            <a:avLst/>
          </a:prstGeom>
        </p:spPr>
      </p:pic>
      <p:pic>
        <p:nvPicPr>
          <p:cNvPr id="28" name="Imagen 27">
            <a:extLst>
              <a:ext uri="{FF2B5EF4-FFF2-40B4-BE49-F238E27FC236}">
                <a16:creationId xmlns:a16="http://schemas.microsoft.com/office/drawing/2014/main" id="{F57425C5-92E5-206F-E8DD-AF295DDD5042}"/>
              </a:ext>
            </a:extLst>
          </p:cNvPr>
          <p:cNvPicPr>
            <a:picLocks noChangeAspect="1"/>
          </p:cNvPicPr>
          <p:nvPr/>
        </p:nvPicPr>
        <p:blipFill>
          <a:blip r:embed="rId9"/>
          <a:stretch>
            <a:fillRect/>
          </a:stretch>
        </p:blipFill>
        <p:spPr>
          <a:xfrm>
            <a:off x="6743665" y="2669155"/>
            <a:ext cx="2292675" cy="3875483"/>
          </a:xfrm>
          <a:prstGeom prst="rect">
            <a:avLst/>
          </a:prstGeom>
        </p:spPr>
      </p:pic>
      <p:pic>
        <p:nvPicPr>
          <p:cNvPr id="30" name="Imagen 29">
            <a:extLst>
              <a:ext uri="{FF2B5EF4-FFF2-40B4-BE49-F238E27FC236}">
                <a16:creationId xmlns:a16="http://schemas.microsoft.com/office/drawing/2014/main" id="{9FDCB32F-22CD-B995-4BC9-46BF0B25F11C}"/>
              </a:ext>
            </a:extLst>
          </p:cNvPr>
          <p:cNvPicPr>
            <a:picLocks noChangeAspect="1"/>
          </p:cNvPicPr>
          <p:nvPr/>
        </p:nvPicPr>
        <p:blipFill>
          <a:blip r:embed="rId10"/>
          <a:stretch>
            <a:fillRect/>
          </a:stretch>
        </p:blipFill>
        <p:spPr>
          <a:xfrm>
            <a:off x="463201" y="2595397"/>
            <a:ext cx="3217452" cy="1831754"/>
          </a:xfrm>
          <a:prstGeom prst="rect">
            <a:avLst/>
          </a:prstGeom>
        </p:spPr>
      </p:pic>
    </p:spTree>
    <p:extLst>
      <p:ext uri="{BB962C8B-B14F-4D97-AF65-F5344CB8AC3E}">
        <p14:creationId xmlns:p14="http://schemas.microsoft.com/office/powerpoint/2010/main" val="138582"/>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3EA0EA-8E25-FF98-B8EA-00F242C99216}"/>
            </a:ext>
          </a:extLst>
        </p:cNvPr>
        <p:cNvGrpSpPr/>
        <p:nvPr/>
      </p:nvGrpSpPr>
      <p:grpSpPr>
        <a:xfrm>
          <a:off x="0" y="0"/>
          <a:ext cx="0" cy="0"/>
          <a:chOff x="0" y="0"/>
          <a:chExt cx="0" cy="0"/>
        </a:xfrm>
      </p:grpSpPr>
      <p:pic>
        <p:nvPicPr>
          <p:cNvPr id="5" name="Imagen 4">
            <a:extLst>
              <a:ext uri="{FF2B5EF4-FFF2-40B4-BE49-F238E27FC236}">
                <a16:creationId xmlns:a16="http://schemas.microsoft.com/office/drawing/2014/main" id="{0D3BEF56-992B-6BE0-2008-870A40BB69EE}"/>
              </a:ext>
            </a:extLst>
          </p:cNvPr>
          <p:cNvPicPr>
            <a:picLocks noChangeAspect="1"/>
          </p:cNvPicPr>
          <p:nvPr/>
        </p:nvPicPr>
        <p:blipFill>
          <a:blip r:embed="rId3"/>
          <a:stretch>
            <a:fillRect/>
          </a:stretch>
        </p:blipFill>
        <p:spPr>
          <a:xfrm>
            <a:off x="509252" y="272777"/>
            <a:ext cx="2422203" cy="1175025"/>
          </a:xfrm>
          <a:prstGeom prst="rect">
            <a:avLst/>
          </a:prstGeom>
        </p:spPr>
      </p:pic>
      <p:sp>
        <p:nvSpPr>
          <p:cNvPr id="3" name="CuadroTexto 2">
            <a:extLst>
              <a:ext uri="{FF2B5EF4-FFF2-40B4-BE49-F238E27FC236}">
                <a16:creationId xmlns:a16="http://schemas.microsoft.com/office/drawing/2014/main" id="{04711801-84FF-3438-CD27-2080AD3D6DBD}"/>
              </a:ext>
            </a:extLst>
          </p:cNvPr>
          <p:cNvSpPr txBox="1"/>
          <p:nvPr/>
        </p:nvSpPr>
        <p:spPr>
          <a:xfrm>
            <a:off x="2563435" y="1943539"/>
            <a:ext cx="937517" cy="421975"/>
          </a:xfrm>
          <a:prstGeom prst="rect">
            <a:avLst/>
          </a:prstGeom>
          <a:noFill/>
        </p:spPr>
        <p:txBody>
          <a:bodyPr wrap="square">
            <a:spAutoFit/>
          </a:bodyPr>
          <a:lstStyle/>
          <a:p>
            <a:pPr algn="just">
              <a:lnSpc>
                <a:spcPct val="110000"/>
              </a:lnSpc>
              <a:spcBef>
                <a:spcPts val="600"/>
              </a:spcBef>
              <a:spcAft>
                <a:spcPts val="1000"/>
              </a:spcAft>
            </a:pPr>
            <a:r>
              <a:rPr lang="es-MX" sz="2100" b="1" dirty="0">
                <a:solidFill>
                  <a:srgbClr val="595959"/>
                </a:solidFill>
                <a:latin typeface="Ebrima" panose="02000000000000000000" pitchFamily="2" charset="0"/>
                <a:ea typeface="STXinwei" panose="02010800040101010101" pitchFamily="2" charset="-122"/>
                <a:cs typeface="Open Sans" panose="020B0606030504020204" pitchFamily="34" charset="0"/>
              </a:rPr>
              <a:t>Antes</a:t>
            </a:r>
          </a:p>
        </p:txBody>
      </p:sp>
      <p:pic>
        <p:nvPicPr>
          <p:cNvPr id="2" name="Imagen 1">
            <a:extLst>
              <a:ext uri="{FF2B5EF4-FFF2-40B4-BE49-F238E27FC236}">
                <a16:creationId xmlns:a16="http://schemas.microsoft.com/office/drawing/2014/main" id="{207DFC2E-7731-CB6E-0990-F6E2C2AD6ADE}"/>
              </a:ext>
            </a:extLst>
          </p:cNvPr>
          <p:cNvPicPr>
            <a:picLocks noChangeAspect="1"/>
          </p:cNvPicPr>
          <p:nvPr/>
        </p:nvPicPr>
        <p:blipFill>
          <a:blip r:embed="rId4"/>
          <a:stretch>
            <a:fillRect/>
          </a:stretch>
        </p:blipFill>
        <p:spPr>
          <a:xfrm>
            <a:off x="384684" y="1614381"/>
            <a:ext cx="11036027" cy="162579"/>
          </a:xfrm>
          <a:prstGeom prst="rect">
            <a:avLst/>
          </a:prstGeom>
        </p:spPr>
      </p:pic>
      <p:sp>
        <p:nvSpPr>
          <p:cNvPr id="6" name="CuadroTexto 5">
            <a:extLst>
              <a:ext uri="{FF2B5EF4-FFF2-40B4-BE49-F238E27FC236}">
                <a16:creationId xmlns:a16="http://schemas.microsoft.com/office/drawing/2014/main" id="{AD4ED493-54E0-FD0D-3B85-7D32732BB5E7}"/>
              </a:ext>
            </a:extLst>
          </p:cNvPr>
          <p:cNvSpPr txBox="1"/>
          <p:nvPr/>
        </p:nvSpPr>
        <p:spPr>
          <a:xfrm>
            <a:off x="7818635" y="2096717"/>
            <a:ext cx="1341172" cy="428322"/>
          </a:xfrm>
          <a:prstGeom prst="rect">
            <a:avLst/>
          </a:prstGeom>
          <a:noFill/>
        </p:spPr>
        <p:txBody>
          <a:bodyPr wrap="square">
            <a:spAutoFit/>
          </a:bodyPr>
          <a:lstStyle/>
          <a:p>
            <a:pPr algn="just">
              <a:lnSpc>
                <a:spcPct val="110000"/>
              </a:lnSpc>
              <a:spcBef>
                <a:spcPts val="600"/>
              </a:spcBef>
              <a:spcAft>
                <a:spcPts val="1000"/>
              </a:spcAft>
            </a:pPr>
            <a:r>
              <a:rPr lang="es-MX" sz="2100" b="1" dirty="0">
                <a:solidFill>
                  <a:srgbClr val="595959"/>
                </a:solidFill>
                <a:latin typeface="Ebrima" panose="02000000000000000000" pitchFamily="2" charset="0"/>
                <a:ea typeface="STXinwei" panose="02010800040101010101" pitchFamily="2" charset="-122"/>
                <a:cs typeface="Open Sans" panose="020B0606030504020204" pitchFamily="34" charset="0"/>
              </a:rPr>
              <a:t>Después</a:t>
            </a:r>
            <a:endParaRPr lang="es-MX" sz="2100" dirty="0">
              <a:solidFill>
                <a:srgbClr val="595959"/>
              </a:solidFill>
              <a:latin typeface="Constantia" panose="02030602050306030303" pitchFamily="18" charset="0"/>
              <a:ea typeface="STXinwei" panose="02010800040101010101" pitchFamily="2" charset="-122"/>
              <a:cs typeface="Times New Roman" panose="02020603050405020304" pitchFamily="18" charset="0"/>
            </a:endParaRPr>
          </a:p>
        </p:txBody>
      </p:sp>
      <p:sp>
        <p:nvSpPr>
          <p:cNvPr id="4" name="CuadroTexto 3">
            <a:extLst>
              <a:ext uri="{FF2B5EF4-FFF2-40B4-BE49-F238E27FC236}">
                <a16:creationId xmlns:a16="http://schemas.microsoft.com/office/drawing/2014/main" id="{19F66B2F-38C7-9663-49CA-334F076B1B0E}"/>
              </a:ext>
            </a:extLst>
          </p:cNvPr>
          <p:cNvSpPr txBox="1"/>
          <p:nvPr/>
        </p:nvSpPr>
        <p:spPr>
          <a:xfrm>
            <a:off x="3032192" y="645454"/>
            <a:ext cx="8300203" cy="894540"/>
          </a:xfrm>
          <a:prstGeom prst="rect">
            <a:avLst/>
          </a:prstGeom>
          <a:noFill/>
        </p:spPr>
        <p:txBody>
          <a:bodyPr wrap="square">
            <a:spAutoFit/>
          </a:bodyPr>
          <a:lstStyle/>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Mantenimiento e infraestructura de Instalaciones Deportivas.</a:t>
            </a:r>
          </a:p>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SM 64 </a:t>
            </a:r>
            <a:endParaRPr lang="es-MX" sz="2200" dirty="0">
              <a:latin typeface="Ebrima" panose="02000000000000000000" pitchFamily="2" charset="0"/>
              <a:ea typeface="Ebrima" panose="02000000000000000000" pitchFamily="2" charset="0"/>
              <a:cs typeface="Ebrima" panose="02000000000000000000" pitchFamily="2" charset="0"/>
            </a:endParaRPr>
          </a:p>
        </p:txBody>
      </p:sp>
      <p:pic>
        <p:nvPicPr>
          <p:cNvPr id="8" name="Imagen 7">
            <a:extLst>
              <a:ext uri="{FF2B5EF4-FFF2-40B4-BE49-F238E27FC236}">
                <a16:creationId xmlns:a16="http://schemas.microsoft.com/office/drawing/2014/main" id="{E9ACBFC8-E570-500C-3FD7-6F60B7E84480}"/>
              </a:ext>
            </a:extLst>
          </p:cNvPr>
          <p:cNvPicPr>
            <a:picLocks noChangeAspect="1"/>
          </p:cNvPicPr>
          <p:nvPr/>
        </p:nvPicPr>
        <p:blipFill>
          <a:blip r:embed="rId5"/>
          <a:stretch>
            <a:fillRect/>
          </a:stretch>
        </p:blipFill>
        <p:spPr>
          <a:xfrm>
            <a:off x="7818635" y="2619740"/>
            <a:ext cx="1469890" cy="3266422"/>
          </a:xfrm>
          <a:prstGeom prst="rect">
            <a:avLst/>
          </a:prstGeom>
        </p:spPr>
      </p:pic>
      <p:pic>
        <p:nvPicPr>
          <p:cNvPr id="10" name="Imagen 9">
            <a:extLst>
              <a:ext uri="{FF2B5EF4-FFF2-40B4-BE49-F238E27FC236}">
                <a16:creationId xmlns:a16="http://schemas.microsoft.com/office/drawing/2014/main" id="{8CC23F07-28D3-ED45-344A-9CE6FF47AAE9}"/>
              </a:ext>
            </a:extLst>
          </p:cNvPr>
          <p:cNvPicPr>
            <a:picLocks noChangeAspect="1"/>
          </p:cNvPicPr>
          <p:nvPr/>
        </p:nvPicPr>
        <p:blipFill>
          <a:blip r:embed="rId6"/>
          <a:stretch>
            <a:fillRect/>
          </a:stretch>
        </p:blipFill>
        <p:spPr>
          <a:xfrm>
            <a:off x="3757684" y="2900390"/>
            <a:ext cx="1520759" cy="2027678"/>
          </a:xfrm>
          <a:prstGeom prst="rect">
            <a:avLst/>
          </a:prstGeom>
        </p:spPr>
      </p:pic>
      <p:pic>
        <p:nvPicPr>
          <p:cNvPr id="12" name="Imagen 11">
            <a:extLst>
              <a:ext uri="{FF2B5EF4-FFF2-40B4-BE49-F238E27FC236}">
                <a16:creationId xmlns:a16="http://schemas.microsoft.com/office/drawing/2014/main" id="{2168F082-C3F6-0271-131F-03D6F4CC9E60}"/>
              </a:ext>
            </a:extLst>
          </p:cNvPr>
          <p:cNvPicPr>
            <a:picLocks noChangeAspect="1"/>
          </p:cNvPicPr>
          <p:nvPr/>
        </p:nvPicPr>
        <p:blipFill>
          <a:blip r:embed="rId7"/>
          <a:stretch>
            <a:fillRect/>
          </a:stretch>
        </p:blipFill>
        <p:spPr>
          <a:xfrm>
            <a:off x="2171076" y="2897947"/>
            <a:ext cx="1520758" cy="2027677"/>
          </a:xfrm>
          <a:prstGeom prst="rect">
            <a:avLst/>
          </a:prstGeom>
        </p:spPr>
      </p:pic>
      <p:pic>
        <p:nvPicPr>
          <p:cNvPr id="16" name="Imagen 15">
            <a:extLst>
              <a:ext uri="{FF2B5EF4-FFF2-40B4-BE49-F238E27FC236}">
                <a16:creationId xmlns:a16="http://schemas.microsoft.com/office/drawing/2014/main" id="{765A53AB-F7FA-1DF5-922C-5DA5ED3A2D9A}"/>
              </a:ext>
            </a:extLst>
          </p:cNvPr>
          <p:cNvPicPr>
            <a:picLocks noChangeAspect="1"/>
          </p:cNvPicPr>
          <p:nvPr/>
        </p:nvPicPr>
        <p:blipFill>
          <a:blip r:embed="rId8"/>
          <a:stretch>
            <a:fillRect/>
          </a:stretch>
        </p:blipFill>
        <p:spPr>
          <a:xfrm>
            <a:off x="6178614" y="2619741"/>
            <a:ext cx="1469889" cy="3266421"/>
          </a:xfrm>
          <a:prstGeom prst="rect">
            <a:avLst/>
          </a:prstGeom>
        </p:spPr>
      </p:pic>
      <p:pic>
        <p:nvPicPr>
          <p:cNvPr id="18" name="Imagen 17">
            <a:extLst>
              <a:ext uri="{FF2B5EF4-FFF2-40B4-BE49-F238E27FC236}">
                <a16:creationId xmlns:a16="http://schemas.microsoft.com/office/drawing/2014/main" id="{3DCF61A3-3B30-E58D-62D3-B0308CF33E93}"/>
              </a:ext>
            </a:extLst>
          </p:cNvPr>
          <p:cNvPicPr>
            <a:picLocks noChangeAspect="1"/>
          </p:cNvPicPr>
          <p:nvPr/>
        </p:nvPicPr>
        <p:blipFill>
          <a:blip r:embed="rId9"/>
          <a:stretch>
            <a:fillRect/>
          </a:stretch>
        </p:blipFill>
        <p:spPr>
          <a:xfrm>
            <a:off x="96066" y="3123978"/>
            <a:ext cx="2012889" cy="1509667"/>
          </a:xfrm>
          <a:prstGeom prst="rect">
            <a:avLst/>
          </a:prstGeom>
        </p:spPr>
      </p:pic>
      <p:pic>
        <p:nvPicPr>
          <p:cNvPr id="20" name="Imagen 19">
            <a:extLst>
              <a:ext uri="{FF2B5EF4-FFF2-40B4-BE49-F238E27FC236}">
                <a16:creationId xmlns:a16="http://schemas.microsoft.com/office/drawing/2014/main" id="{3E62E72C-8239-3715-98F8-66C39C449EFF}"/>
              </a:ext>
            </a:extLst>
          </p:cNvPr>
          <p:cNvPicPr>
            <a:picLocks noChangeAspect="1"/>
          </p:cNvPicPr>
          <p:nvPr/>
        </p:nvPicPr>
        <p:blipFill>
          <a:blip r:embed="rId10"/>
          <a:stretch>
            <a:fillRect/>
          </a:stretch>
        </p:blipFill>
        <p:spPr>
          <a:xfrm>
            <a:off x="9350169" y="3429000"/>
            <a:ext cx="2648075" cy="1737442"/>
          </a:xfrm>
          <a:prstGeom prst="rect">
            <a:avLst/>
          </a:prstGeom>
        </p:spPr>
      </p:pic>
    </p:spTree>
    <p:extLst>
      <p:ext uri="{BB962C8B-B14F-4D97-AF65-F5344CB8AC3E}">
        <p14:creationId xmlns:p14="http://schemas.microsoft.com/office/powerpoint/2010/main" val="645909463"/>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8BB7C4-39DD-8B43-563A-24B54E4B6C59}"/>
            </a:ext>
          </a:extLst>
        </p:cNvPr>
        <p:cNvGrpSpPr/>
        <p:nvPr/>
      </p:nvGrpSpPr>
      <p:grpSpPr>
        <a:xfrm>
          <a:off x="0" y="0"/>
          <a:ext cx="0" cy="0"/>
          <a:chOff x="0" y="0"/>
          <a:chExt cx="0" cy="0"/>
        </a:xfrm>
      </p:grpSpPr>
      <p:pic>
        <p:nvPicPr>
          <p:cNvPr id="5" name="Imagen 4">
            <a:extLst>
              <a:ext uri="{FF2B5EF4-FFF2-40B4-BE49-F238E27FC236}">
                <a16:creationId xmlns:a16="http://schemas.microsoft.com/office/drawing/2014/main" id="{59B17A43-0F71-0EDE-45A3-7D76019273B1}"/>
              </a:ext>
            </a:extLst>
          </p:cNvPr>
          <p:cNvPicPr>
            <a:picLocks noChangeAspect="1"/>
          </p:cNvPicPr>
          <p:nvPr/>
        </p:nvPicPr>
        <p:blipFill>
          <a:blip r:embed="rId3"/>
          <a:stretch>
            <a:fillRect/>
          </a:stretch>
        </p:blipFill>
        <p:spPr>
          <a:xfrm>
            <a:off x="509252" y="272777"/>
            <a:ext cx="2422203" cy="1175025"/>
          </a:xfrm>
          <a:prstGeom prst="rect">
            <a:avLst/>
          </a:prstGeom>
        </p:spPr>
      </p:pic>
      <p:sp>
        <p:nvSpPr>
          <p:cNvPr id="3" name="CuadroTexto 2">
            <a:extLst>
              <a:ext uri="{FF2B5EF4-FFF2-40B4-BE49-F238E27FC236}">
                <a16:creationId xmlns:a16="http://schemas.microsoft.com/office/drawing/2014/main" id="{C661B751-B8A1-EE07-01FB-602229187062}"/>
              </a:ext>
            </a:extLst>
          </p:cNvPr>
          <p:cNvSpPr txBox="1"/>
          <p:nvPr/>
        </p:nvSpPr>
        <p:spPr>
          <a:xfrm>
            <a:off x="2563435" y="1943539"/>
            <a:ext cx="937517" cy="421975"/>
          </a:xfrm>
          <a:prstGeom prst="rect">
            <a:avLst/>
          </a:prstGeom>
          <a:noFill/>
        </p:spPr>
        <p:txBody>
          <a:bodyPr wrap="square">
            <a:spAutoFit/>
          </a:bodyPr>
          <a:lstStyle/>
          <a:p>
            <a:pPr algn="just">
              <a:lnSpc>
                <a:spcPct val="110000"/>
              </a:lnSpc>
              <a:spcBef>
                <a:spcPts val="600"/>
              </a:spcBef>
              <a:spcAft>
                <a:spcPts val="1000"/>
              </a:spcAft>
            </a:pPr>
            <a:r>
              <a:rPr lang="es-MX" sz="2100" b="1" dirty="0">
                <a:solidFill>
                  <a:srgbClr val="595959"/>
                </a:solidFill>
                <a:latin typeface="Ebrima" panose="02000000000000000000" pitchFamily="2" charset="0"/>
                <a:ea typeface="STXinwei" panose="02010800040101010101" pitchFamily="2" charset="-122"/>
                <a:cs typeface="Open Sans" panose="020B0606030504020204" pitchFamily="34" charset="0"/>
              </a:rPr>
              <a:t>Antes</a:t>
            </a:r>
          </a:p>
        </p:txBody>
      </p:sp>
      <p:pic>
        <p:nvPicPr>
          <p:cNvPr id="2" name="Imagen 1">
            <a:extLst>
              <a:ext uri="{FF2B5EF4-FFF2-40B4-BE49-F238E27FC236}">
                <a16:creationId xmlns:a16="http://schemas.microsoft.com/office/drawing/2014/main" id="{8718931F-9880-98BA-0AAC-1B280669CD17}"/>
              </a:ext>
            </a:extLst>
          </p:cNvPr>
          <p:cNvPicPr>
            <a:picLocks noChangeAspect="1"/>
          </p:cNvPicPr>
          <p:nvPr/>
        </p:nvPicPr>
        <p:blipFill>
          <a:blip r:embed="rId4"/>
          <a:stretch>
            <a:fillRect/>
          </a:stretch>
        </p:blipFill>
        <p:spPr>
          <a:xfrm>
            <a:off x="384684" y="1614381"/>
            <a:ext cx="11036027" cy="162579"/>
          </a:xfrm>
          <a:prstGeom prst="rect">
            <a:avLst/>
          </a:prstGeom>
        </p:spPr>
      </p:pic>
      <p:sp>
        <p:nvSpPr>
          <p:cNvPr id="6" name="CuadroTexto 5">
            <a:extLst>
              <a:ext uri="{FF2B5EF4-FFF2-40B4-BE49-F238E27FC236}">
                <a16:creationId xmlns:a16="http://schemas.microsoft.com/office/drawing/2014/main" id="{96A72446-D341-956C-C40B-30F09A036641}"/>
              </a:ext>
            </a:extLst>
          </p:cNvPr>
          <p:cNvSpPr txBox="1"/>
          <p:nvPr/>
        </p:nvSpPr>
        <p:spPr>
          <a:xfrm>
            <a:off x="7818635" y="2096717"/>
            <a:ext cx="1341172" cy="428322"/>
          </a:xfrm>
          <a:prstGeom prst="rect">
            <a:avLst/>
          </a:prstGeom>
          <a:noFill/>
        </p:spPr>
        <p:txBody>
          <a:bodyPr wrap="square">
            <a:spAutoFit/>
          </a:bodyPr>
          <a:lstStyle/>
          <a:p>
            <a:pPr algn="just">
              <a:lnSpc>
                <a:spcPct val="110000"/>
              </a:lnSpc>
              <a:spcBef>
                <a:spcPts val="600"/>
              </a:spcBef>
              <a:spcAft>
                <a:spcPts val="1000"/>
              </a:spcAft>
            </a:pPr>
            <a:r>
              <a:rPr lang="es-MX" sz="2100" b="1" dirty="0">
                <a:solidFill>
                  <a:srgbClr val="595959"/>
                </a:solidFill>
                <a:latin typeface="Ebrima" panose="02000000000000000000" pitchFamily="2" charset="0"/>
                <a:ea typeface="STXinwei" panose="02010800040101010101" pitchFamily="2" charset="-122"/>
                <a:cs typeface="Open Sans" panose="020B0606030504020204" pitchFamily="34" charset="0"/>
              </a:rPr>
              <a:t>Después</a:t>
            </a:r>
            <a:endParaRPr lang="es-MX" sz="2100" dirty="0">
              <a:solidFill>
                <a:srgbClr val="595959"/>
              </a:solidFill>
              <a:latin typeface="Constantia" panose="02030602050306030303" pitchFamily="18" charset="0"/>
              <a:ea typeface="STXinwei" panose="02010800040101010101" pitchFamily="2" charset="-122"/>
              <a:cs typeface="Times New Roman" panose="02020603050405020304" pitchFamily="18" charset="0"/>
            </a:endParaRPr>
          </a:p>
        </p:txBody>
      </p:sp>
      <p:sp>
        <p:nvSpPr>
          <p:cNvPr id="4" name="CuadroTexto 3">
            <a:extLst>
              <a:ext uri="{FF2B5EF4-FFF2-40B4-BE49-F238E27FC236}">
                <a16:creationId xmlns:a16="http://schemas.microsoft.com/office/drawing/2014/main" id="{5458752D-3051-38AA-B8FA-43484D10C24B}"/>
              </a:ext>
            </a:extLst>
          </p:cNvPr>
          <p:cNvSpPr txBox="1"/>
          <p:nvPr/>
        </p:nvSpPr>
        <p:spPr>
          <a:xfrm>
            <a:off x="3032192" y="645454"/>
            <a:ext cx="8300203" cy="791948"/>
          </a:xfrm>
          <a:prstGeom prst="rect">
            <a:avLst/>
          </a:prstGeom>
          <a:noFill/>
        </p:spPr>
        <p:txBody>
          <a:bodyPr wrap="square">
            <a:spAutoFit/>
          </a:bodyPr>
          <a:lstStyle/>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Mantenimiento e infraestructura de Instalaciones Deportivas. SM 93</a:t>
            </a:r>
            <a:endParaRPr lang="es-MX" sz="2200" dirty="0">
              <a:latin typeface="Ebrima" panose="02000000000000000000" pitchFamily="2" charset="0"/>
              <a:ea typeface="Ebrima" panose="02000000000000000000" pitchFamily="2" charset="0"/>
              <a:cs typeface="Ebrima" panose="02000000000000000000" pitchFamily="2" charset="0"/>
            </a:endParaRPr>
          </a:p>
        </p:txBody>
      </p:sp>
      <p:pic>
        <p:nvPicPr>
          <p:cNvPr id="9" name="Imagen 8">
            <a:extLst>
              <a:ext uri="{FF2B5EF4-FFF2-40B4-BE49-F238E27FC236}">
                <a16:creationId xmlns:a16="http://schemas.microsoft.com/office/drawing/2014/main" id="{E4538342-652C-D64B-D179-38C293970208}"/>
              </a:ext>
            </a:extLst>
          </p:cNvPr>
          <p:cNvPicPr>
            <a:picLocks noChangeAspect="1"/>
          </p:cNvPicPr>
          <p:nvPr/>
        </p:nvPicPr>
        <p:blipFill>
          <a:blip r:embed="rId5"/>
          <a:stretch>
            <a:fillRect/>
          </a:stretch>
        </p:blipFill>
        <p:spPr>
          <a:xfrm>
            <a:off x="522611" y="2459264"/>
            <a:ext cx="2687970" cy="2015978"/>
          </a:xfrm>
          <a:prstGeom prst="rect">
            <a:avLst/>
          </a:prstGeom>
        </p:spPr>
      </p:pic>
      <p:pic>
        <p:nvPicPr>
          <p:cNvPr id="10" name="Imagen 9">
            <a:extLst>
              <a:ext uri="{FF2B5EF4-FFF2-40B4-BE49-F238E27FC236}">
                <a16:creationId xmlns:a16="http://schemas.microsoft.com/office/drawing/2014/main" id="{FD869F9C-3FAE-E1FC-18FA-3756B8149C66}"/>
              </a:ext>
            </a:extLst>
          </p:cNvPr>
          <p:cNvPicPr>
            <a:picLocks noChangeAspect="1"/>
          </p:cNvPicPr>
          <p:nvPr/>
        </p:nvPicPr>
        <p:blipFill>
          <a:blip r:embed="rId6"/>
          <a:stretch>
            <a:fillRect/>
          </a:stretch>
        </p:blipFill>
        <p:spPr>
          <a:xfrm>
            <a:off x="3517622" y="2459264"/>
            <a:ext cx="2687969" cy="2015977"/>
          </a:xfrm>
          <a:prstGeom prst="rect">
            <a:avLst/>
          </a:prstGeom>
        </p:spPr>
      </p:pic>
      <p:pic>
        <p:nvPicPr>
          <p:cNvPr id="11" name="Imagen 10">
            <a:extLst>
              <a:ext uri="{FF2B5EF4-FFF2-40B4-BE49-F238E27FC236}">
                <a16:creationId xmlns:a16="http://schemas.microsoft.com/office/drawing/2014/main" id="{F14896AD-F42D-34A6-4BC3-013FC3C6E4D3}"/>
              </a:ext>
            </a:extLst>
          </p:cNvPr>
          <p:cNvPicPr>
            <a:picLocks noChangeAspect="1"/>
          </p:cNvPicPr>
          <p:nvPr/>
        </p:nvPicPr>
        <p:blipFill>
          <a:blip r:embed="rId7"/>
          <a:stretch>
            <a:fillRect/>
          </a:stretch>
        </p:blipFill>
        <p:spPr>
          <a:xfrm>
            <a:off x="2037464" y="4590107"/>
            <a:ext cx="2687970" cy="2015978"/>
          </a:xfrm>
          <a:prstGeom prst="rect">
            <a:avLst/>
          </a:prstGeom>
        </p:spPr>
      </p:pic>
      <p:pic>
        <p:nvPicPr>
          <p:cNvPr id="12" name="Imagen 11">
            <a:extLst>
              <a:ext uri="{FF2B5EF4-FFF2-40B4-BE49-F238E27FC236}">
                <a16:creationId xmlns:a16="http://schemas.microsoft.com/office/drawing/2014/main" id="{12984A73-EF33-43AB-83F8-03A47831F3B0}"/>
              </a:ext>
            </a:extLst>
          </p:cNvPr>
          <p:cNvPicPr>
            <a:picLocks noChangeAspect="1"/>
          </p:cNvPicPr>
          <p:nvPr/>
        </p:nvPicPr>
        <p:blipFill>
          <a:blip r:embed="rId8"/>
          <a:stretch>
            <a:fillRect/>
          </a:stretch>
        </p:blipFill>
        <p:spPr>
          <a:xfrm>
            <a:off x="6519355" y="2525039"/>
            <a:ext cx="2600271" cy="1950203"/>
          </a:xfrm>
          <a:prstGeom prst="rect">
            <a:avLst/>
          </a:prstGeom>
        </p:spPr>
      </p:pic>
      <p:pic>
        <p:nvPicPr>
          <p:cNvPr id="13" name="Imagen 12">
            <a:extLst>
              <a:ext uri="{FF2B5EF4-FFF2-40B4-BE49-F238E27FC236}">
                <a16:creationId xmlns:a16="http://schemas.microsoft.com/office/drawing/2014/main" id="{87A1DB9E-EF60-D8D9-5613-9F601C4FDDCC}"/>
              </a:ext>
            </a:extLst>
          </p:cNvPr>
          <p:cNvPicPr>
            <a:picLocks noChangeAspect="1"/>
          </p:cNvPicPr>
          <p:nvPr/>
        </p:nvPicPr>
        <p:blipFill>
          <a:blip r:embed="rId9"/>
          <a:stretch>
            <a:fillRect/>
          </a:stretch>
        </p:blipFill>
        <p:spPr>
          <a:xfrm>
            <a:off x="9332310" y="2525039"/>
            <a:ext cx="2600271" cy="1950203"/>
          </a:xfrm>
          <a:prstGeom prst="rect">
            <a:avLst/>
          </a:prstGeom>
        </p:spPr>
      </p:pic>
      <p:pic>
        <p:nvPicPr>
          <p:cNvPr id="14" name="Imagen 13">
            <a:extLst>
              <a:ext uri="{FF2B5EF4-FFF2-40B4-BE49-F238E27FC236}">
                <a16:creationId xmlns:a16="http://schemas.microsoft.com/office/drawing/2014/main" id="{B1A0949C-E97F-C2E4-6B1E-2B966E745D14}"/>
              </a:ext>
            </a:extLst>
          </p:cNvPr>
          <p:cNvPicPr>
            <a:picLocks noChangeAspect="1"/>
          </p:cNvPicPr>
          <p:nvPr/>
        </p:nvPicPr>
        <p:blipFill>
          <a:blip r:embed="rId10"/>
          <a:stretch>
            <a:fillRect/>
          </a:stretch>
        </p:blipFill>
        <p:spPr>
          <a:xfrm>
            <a:off x="7313244" y="4655308"/>
            <a:ext cx="2668956" cy="2001717"/>
          </a:xfrm>
          <a:prstGeom prst="rect">
            <a:avLst/>
          </a:prstGeom>
        </p:spPr>
      </p:pic>
    </p:spTree>
    <p:extLst>
      <p:ext uri="{BB962C8B-B14F-4D97-AF65-F5344CB8AC3E}">
        <p14:creationId xmlns:p14="http://schemas.microsoft.com/office/powerpoint/2010/main" val="3203375334"/>
      </p:ext>
    </p:extLst>
  </p:cSld>
  <p:clrMapOvr>
    <a:masterClrMapping/>
  </p:clrMapOvr>
  <p:transition/>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74" row="1">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84DAF509-F44A-4B38-BCEA-9C8B8272D109}">
  <we:reference id="wa104381909" version="3.12.0.0" store="es-ES" storeType="OMEX"/>
  <we:alternateReferences>
    <we:reference id="wa104381909" version="3.12.0.0" store="wa104381909"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Office 2013 - 2022 Theme</Template>
  <TotalTime>16129</TotalTime>
  <Words>1220</Words>
  <Application>Microsoft Office PowerPoint</Application>
  <PresentationFormat>Panorámica</PresentationFormat>
  <Paragraphs>94</Paragraphs>
  <Slides>24</Slides>
  <Notes>17</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24</vt:i4>
      </vt:variant>
    </vt:vector>
  </HeadingPairs>
  <TitlesOfParts>
    <vt:vector size="32" baseType="lpstr">
      <vt:lpstr>Arial</vt:lpstr>
      <vt:lpstr>Arial Black</vt:lpstr>
      <vt:lpstr>Calibri</vt:lpstr>
      <vt:lpstr>Calibri Light</vt:lpstr>
      <vt:lpstr>Century Schoolbook</vt:lpstr>
      <vt:lpstr>Constantia</vt:lpstr>
      <vt:lpstr>Ebrima</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Enrique Eduardo Encalada Sánchez</dc:creator>
  <cp:lastModifiedBy>Deporte Bj</cp:lastModifiedBy>
  <cp:revision>710</cp:revision>
  <cp:lastPrinted>2022-08-09T15:08:40Z</cp:lastPrinted>
  <dcterms:created xsi:type="dcterms:W3CDTF">2021-04-16T16:11:05Z</dcterms:created>
  <dcterms:modified xsi:type="dcterms:W3CDTF">2025-05-26T03:26:48Z</dcterms:modified>
</cp:coreProperties>
</file>